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160000" cy="76200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C976-8939-4A20-AE5C-7E2FFD745A6B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A67F7-3FAA-4FCA-81CD-5937409C05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C976-8939-4A20-AE5C-7E2FFD745A6B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A67F7-3FAA-4FCA-81CD-5937409C05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C976-8939-4A20-AE5C-7E2FFD745A6B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A67F7-3FAA-4FCA-81CD-5937409C05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C976-8939-4A20-AE5C-7E2FFD745A6B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A67F7-3FAA-4FCA-81CD-5937409C05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C976-8939-4A20-AE5C-7E2FFD745A6B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A67F7-3FAA-4FCA-81CD-5937409C05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C976-8939-4A20-AE5C-7E2FFD745A6B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A67F7-3FAA-4FCA-81CD-5937409C05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C976-8939-4A20-AE5C-7E2FFD745A6B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A67F7-3FAA-4FCA-81CD-5937409C05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C976-8939-4A20-AE5C-7E2FFD745A6B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A67F7-3FAA-4FCA-81CD-5937409C05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C976-8939-4A20-AE5C-7E2FFD745A6B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A67F7-3FAA-4FCA-81CD-5937409C05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C976-8939-4A20-AE5C-7E2FFD745A6B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A67F7-3FAA-4FCA-81CD-5937409C05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CBC976-8939-4A20-AE5C-7E2FFD745A6B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2A67F7-3FAA-4FCA-81CD-5937409C05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CBC976-8939-4A20-AE5C-7E2FFD745A6B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2A67F7-3FAA-4FCA-81CD-5937409C056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459315" y="919449"/>
            <a:ext cx="6914985" cy="1217637"/>
            <a:chOff x="1459315" y="919449"/>
            <a:chExt cx="6914985" cy="1217637"/>
          </a:xfrm>
        </p:grpSpPr>
        <p:pic>
          <p:nvPicPr>
            <p:cNvPr id="2" name="Picture 1" descr="NBK-916-bfc40d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59315" y="919449"/>
              <a:ext cx="671586" cy="10707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916-bfc5a2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03902" y="1810046"/>
              <a:ext cx="139700" cy="16911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916-bfc600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82886" y="1059511"/>
              <a:ext cx="635822" cy="92954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916-bfc63e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40938" y="1388906"/>
              <a:ext cx="379683" cy="1796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916-bfc68c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79394" y="967766"/>
              <a:ext cx="746678" cy="105097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916-bfc6cb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67446" y="1435767"/>
              <a:ext cx="516554" cy="5564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916-bfc786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71581" y="1492643"/>
              <a:ext cx="470388" cy="48651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916-bfc803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32959" y="1466702"/>
              <a:ext cx="477615" cy="54789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916-bfc880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51956" y="1104636"/>
              <a:ext cx="148023" cy="8745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916-bfc92b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46596" y="1389811"/>
              <a:ext cx="706067" cy="16801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916-bfc9b8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20953" y="1002129"/>
              <a:ext cx="516104" cy="99410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916-bfc9f6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03950" y="1586285"/>
              <a:ext cx="372981" cy="42765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916-bfca34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46969" y="1607420"/>
              <a:ext cx="484968" cy="42302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916-bfca63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36523" y="1559575"/>
              <a:ext cx="532699" cy="4722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916-bfca92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14482" y="1604415"/>
              <a:ext cx="362866" cy="46202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916-bfcac1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68275" y="1578935"/>
              <a:ext cx="506025" cy="5581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3" name="Group 32"/>
          <p:cNvGrpSpPr/>
          <p:nvPr/>
        </p:nvGrpSpPr>
        <p:grpSpPr>
          <a:xfrm>
            <a:off x="2702467" y="2620740"/>
            <a:ext cx="4212057" cy="906053"/>
            <a:chOff x="2702467" y="2620740"/>
            <a:chExt cx="4212057" cy="906053"/>
          </a:xfrm>
        </p:grpSpPr>
        <p:pic>
          <p:nvPicPr>
            <p:cNvPr id="19" name="Picture 18" descr="NBK-916-bfcb1e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44623" y="2820781"/>
              <a:ext cx="179642" cy="5691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916-bfcb4d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2467" y="2695866"/>
              <a:ext cx="745484" cy="8309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916-bfcb9b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82664" y="3004082"/>
              <a:ext cx="489124" cy="45520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916-bfcbda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23427" y="2983985"/>
              <a:ext cx="364216" cy="41754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916-bfcc18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49071" y="2978709"/>
              <a:ext cx="389487" cy="38711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916-bfcc56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44955" y="2955641"/>
              <a:ext cx="579725" cy="41328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916-bfcc85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24022" y="3031351"/>
              <a:ext cx="148056" cy="3691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916-bfcd21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24022" y="2799725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916-bfcd6f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81950" y="2951825"/>
              <a:ext cx="337569" cy="42955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916-bfcd9e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09157" y="2975685"/>
              <a:ext cx="442030" cy="43535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916-bfcddc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81293" y="2620740"/>
              <a:ext cx="185708" cy="77976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916-bfce1b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24146" y="2831872"/>
              <a:ext cx="632367" cy="17908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916-bfce59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51640" y="3025762"/>
              <a:ext cx="402019" cy="43442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916-bfce98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03255" y="2999766"/>
              <a:ext cx="411269" cy="46588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40" name="Group 39"/>
          <p:cNvGrpSpPr/>
          <p:nvPr/>
        </p:nvGrpSpPr>
        <p:grpSpPr>
          <a:xfrm>
            <a:off x="2702381" y="4025735"/>
            <a:ext cx="3617812" cy="1930202"/>
            <a:chOff x="2702381" y="4025735"/>
            <a:chExt cx="3617812" cy="1930202"/>
          </a:xfrm>
        </p:grpSpPr>
        <p:pic>
          <p:nvPicPr>
            <p:cNvPr id="34" name="Picture 33" descr="NBK-916-bfced6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02381" y="4025735"/>
              <a:ext cx="845491" cy="193020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5" name="Picture 34" descr="NBK-916-bfcf24.png"/>
            <p:cNvPicPr>
              <a:picLocks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18659" y="4436347"/>
              <a:ext cx="781980" cy="106431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6" name="Picture 35" descr="NBK-916-bfcf72.png"/>
            <p:cNvPicPr>
              <a:picLocks/>
            </p:cNvPicPr>
            <p:nvPr/>
          </p:nvPicPr>
          <p:blipFill>
            <a:blip r:embed="rId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79507" y="4459991"/>
              <a:ext cx="894998" cy="98935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7" name="Picture 36" descr="NBK-916-bfcfa1.png"/>
            <p:cNvPicPr>
              <a:picLocks/>
            </p:cNvPicPr>
            <p:nvPr/>
          </p:nvPicPr>
          <p:blipFill>
            <a:blip r:embed="rId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50002" y="4520575"/>
              <a:ext cx="340399" cy="7615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8" name="Picture 37" descr="NBK-916-bfcfdf.png"/>
            <p:cNvPicPr>
              <a:picLocks/>
            </p:cNvPicPr>
            <p:nvPr/>
          </p:nvPicPr>
          <p:blipFill>
            <a:blip r:embed="rId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07847" y="4383832"/>
              <a:ext cx="980370" cy="11088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9" name="Picture 38" descr="NBK-916-bfd01e.png"/>
            <p:cNvPicPr>
              <a:picLocks/>
            </p:cNvPicPr>
            <p:nvPr/>
          </p:nvPicPr>
          <p:blipFill>
            <a:blip r:embed="rId3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29028" y="4173134"/>
              <a:ext cx="691165" cy="166699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379025" y="242155"/>
            <a:ext cx="8128002" cy="515897"/>
            <a:chOff x="379025" y="242155"/>
            <a:chExt cx="8128002" cy="515897"/>
          </a:xfrm>
        </p:grpSpPr>
        <p:sp>
          <p:nvSpPr>
            <p:cNvPr id="2" name="Freeform 1"/>
            <p:cNvSpPr/>
            <p:nvPr/>
          </p:nvSpPr>
          <p:spPr>
            <a:xfrm>
              <a:off x="611055" y="400082"/>
              <a:ext cx="10127" cy="315856"/>
            </a:xfrm>
            <a:custGeom>
              <a:avLst/>
              <a:gdLst/>
              <a:ahLst/>
              <a:cxnLst/>
              <a:rect l="0" t="0" r="0" b="0"/>
              <a:pathLst>
                <a:path w="10127" h="315856">
                  <a:moveTo>
                    <a:pt x="10126" y="0"/>
                  </a:moveTo>
                  <a:lnTo>
                    <a:pt x="7259" y="11735"/>
                  </a:lnTo>
                  <a:lnTo>
                    <a:pt x="5117" y="22864"/>
                  </a:lnTo>
                  <a:lnTo>
                    <a:pt x="3514" y="34472"/>
                  </a:lnTo>
                  <a:lnTo>
                    <a:pt x="2334" y="46979"/>
                  </a:lnTo>
                  <a:lnTo>
                    <a:pt x="1485" y="60935"/>
                  </a:lnTo>
                  <a:lnTo>
                    <a:pt x="887" y="76498"/>
                  </a:lnTo>
                  <a:lnTo>
                    <a:pt x="473" y="93501"/>
                  </a:lnTo>
                  <a:lnTo>
                    <a:pt x="189" y="111659"/>
                  </a:lnTo>
                  <a:lnTo>
                    <a:pt x="0" y="130677"/>
                  </a:lnTo>
                  <a:lnTo>
                    <a:pt x="42" y="149987"/>
                  </a:lnTo>
                  <a:lnTo>
                    <a:pt x="602" y="168790"/>
                  </a:lnTo>
                  <a:lnTo>
                    <a:pt x="1792" y="186694"/>
                  </a:lnTo>
                  <a:lnTo>
                    <a:pt x="3405" y="203834"/>
                  </a:lnTo>
                  <a:lnTo>
                    <a:pt x="5026" y="220651"/>
                  </a:lnTo>
                  <a:lnTo>
                    <a:pt x="6411" y="237432"/>
                  </a:lnTo>
                  <a:lnTo>
                    <a:pt x="7495" y="253742"/>
                  </a:lnTo>
                  <a:lnTo>
                    <a:pt x="8413" y="270206"/>
                  </a:lnTo>
                  <a:lnTo>
                    <a:pt x="9244" y="289395"/>
                  </a:lnTo>
                  <a:lnTo>
                    <a:pt x="10126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9025" y="336911"/>
              <a:ext cx="431670" cy="105286"/>
            </a:xfrm>
            <a:custGeom>
              <a:avLst/>
              <a:gdLst/>
              <a:ahLst/>
              <a:cxnLst/>
              <a:rect l="0" t="0" r="0" b="0"/>
              <a:pathLst>
                <a:path w="431670" h="105286">
                  <a:moveTo>
                    <a:pt x="431669" y="0"/>
                  </a:moveTo>
                  <a:lnTo>
                    <a:pt x="420001" y="2934"/>
                  </a:lnTo>
                  <a:lnTo>
                    <a:pt x="409512" y="5716"/>
                  </a:lnTo>
                  <a:lnTo>
                    <a:pt x="399210" y="8616"/>
                  </a:lnTo>
                  <a:lnTo>
                    <a:pt x="388909" y="11656"/>
                  </a:lnTo>
                  <a:lnTo>
                    <a:pt x="378565" y="14821"/>
                  </a:lnTo>
                  <a:lnTo>
                    <a:pt x="368167" y="18085"/>
                  </a:lnTo>
                  <a:lnTo>
                    <a:pt x="357393" y="21423"/>
                  </a:lnTo>
                  <a:lnTo>
                    <a:pt x="345638" y="24815"/>
                  </a:lnTo>
                  <a:lnTo>
                    <a:pt x="332661" y="28243"/>
                  </a:lnTo>
                  <a:lnTo>
                    <a:pt x="318860" y="31698"/>
                  </a:lnTo>
                  <a:lnTo>
                    <a:pt x="305058" y="35171"/>
                  </a:lnTo>
                  <a:lnTo>
                    <a:pt x="291739" y="38655"/>
                  </a:lnTo>
                  <a:lnTo>
                    <a:pt x="279036" y="42148"/>
                  </a:lnTo>
                  <a:lnTo>
                    <a:pt x="266898" y="45646"/>
                  </a:lnTo>
                  <a:lnTo>
                    <a:pt x="255204" y="49148"/>
                  </a:lnTo>
                  <a:lnTo>
                    <a:pt x="243351" y="52653"/>
                  </a:lnTo>
                  <a:lnTo>
                    <a:pt x="230320" y="56159"/>
                  </a:lnTo>
                  <a:lnTo>
                    <a:pt x="215656" y="59666"/>
                  </a:lnTo>
                  <a:lnTo>
                    <a:pt x="199565" y="63174"/>
                  </a:lnTo>
                  <a:lnTo>
                    <a:pt x="182621" y="66683"/>
                  </a:lnTo>
                  <a:lnTo>
                    <a:pt x="165260" y="70192"/>
                  </a:lnTo>
                  <a:lnTo>
                    <a:pt x="147723" y="73701"/>
                  </a:lnTo>
                  <a:lnTo>
                    <a:pt x="130125" y="77210"/>
                  </a:lnTo>
                  <a:lnTo>
                    <a:pt x="112523" y="80719"/>
                  </a:lnTo>
                  <a:lnTo>
                    <a:pt x="95266" y="84229"/>
                  </a:lnTo>
                  <a:lnTo>
                    <a:pt x="78970" y="87738"/>
                  </a:lnTo>
                  <a:lnTo>
                    <a:pt x="63905" y="91243"/>
                  </a:lnTo>
                  <a:lnTo>
                    <a:pt x="50258" y="94592"/>
                  </a:lnTo>
                  <a:lnTo>
                    <a:pt x="36866" y="97817"/>
                  </a:lnTo>
                  <a:lnTo>
                    <a:pt x="21438" y="10120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68580" y="326383"/>
              <a:ext cx="400084" cy="379866"/>
            </a:xfrm>
            <a:custGeom>
              <a:avLst/>
              <a:gdLst/>
              <a:ahLst/>
              <a:cxnLst/>
              <a:rect l="0" t="0" r="0" b="0"/>
              <a:pathLst>
                <a:path w="400084" h="379866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15" y="32468"/>
                  </a:lnTo>
                  <a:lnTo>
                    <a:pt x="11656" y="43115"/>
                  </a:lnTo>
                  <a:lnTo>
                    <a:pt x="14821" y="54755"/>
                  </a:lnTo>
                  <a:lnTo>
                    <a:pt x="18080" y="67651"/>
                  </a:lnTo>
                  <a:lnTo>
                    <a:pt x="21245" y="81730"/>
                  </a:lnTo>
                  <a:lnTo>
                    <a:pt x="23988" y="96781"/>
                  </a:lnTo>
                  <a:lnTo>
                    <a:pt x="26168" y="112564"/>
                  </a:lnTo>
                  <a:lnTo>
                    <a:pt x="27970" y="128550"/>
                  </a:lnTo>
                  <a:lnTo>
                    <a:pt x="29795" y="143968"/>
                  </a:lnTo>
                  <a:lnTo>
                    <a:pt x="31872" y="158448"/>
                  </a:lnTo>
                  <a:lnTo>
                    <a:pt x="34099" y="172134"/>
                  </a:lnTo>
                  <a:lnTo>
                    <a:pt x="36141" y="185479"/>
                  </a:lnTo>
                  <a:lnTo>
                    <a:pt x="37817" y="198799"/>
                  </a:lnTo>
                  <a:lnTo>
                    <a:pt x="39263" y="212392"/>
                  </a:lnTo>
                  <a:lnTo>
                    <a:pt x="40842" y="226598"/>
                  </a:lnTo>
                  <a:lnTo>
                    <a:pt x="42751" y="241534"/>
                  </a:lnTo>
                  <a:lnTo>
                    <a:pt x="44863" y="257144"/>
                  </a:lnTo>
                  <a:lnTo>
                    <a:pt x="46828" y="273302"/>
                  </a:lnTo>
                  <a:lnTo>
                    <a:pt x="48451" y="289864"/>
                  </a:lnTo>
                  <a:lnTo>
                    <a:pt x="49863" y="306391"/>
                  </a:lnTo>
                  <a:lnTo>
                    <a:pt x="51418" y="322181"/>
                  </a:lnTo>
                  <a:lnTo>
                    <a:pt x="53288" y="336842"/>
                  </a:lnTo>
                  <a:lnTo>
                    <a:pt x="54547" y="348052"/>
                  </a:lnTo>
                  <a:lnTo>
                    <a:pt x="54118" y="352840"/>
                  </a:lnTo>
                  <a:lnTo>
                    <a:pt x="52537" y="352073"/>
                  </a:lnTo>
                  <a:lnTo>
                    <a:pt x="50437" y="347427"/>
                  </a:lnTo>
                  <a:lnTo>
                    <a:pt x="48382" y="340008"/>
                  </a:lnTo>
                  <a:lnTo>
                    <a:pt x="46662" y="330582"/>
                  </a:lnTo>
                  <a:lnTo>
                    <a:pt x="45502" y="319721"/>
                  </a:lnTo>
                  <a:lnTo>
                    <a:pt x="45170" y="307853"/>
                  </a:lnTo>
                  <a:lnTo>
                    <a:pt x="45724" y="295292"/>
                  </a:lnTo>
                  <a:lnTo>
                    <a:pt x="47061" y="282421"/>
                  </a:lnTo>
                  <a:lnTo>
                    <a:pt x="49021" y="269700"/>
                  </a:lnTo>
                  <a:lnTo>
                    <a:pt x="51456" y="257374"/>
                  </a:lnTo>
                  <a:lnTo>
                    <a:pt x="54564" y="245808"/>
                  </a:lnTo>
                  <a:lnTo>
                    <a:pt x="58859" y="235565"/>
                  </a:lnTo>
                  <a:lnTo>
                    <a:pt x="64529" y="226838"/>
                  </a:lnTo>
                  <a:lnTo>
                    <a:pt x="71456" y="219977"/>
                  </a:lnTo>
                  <a:lnTo>
                    <a:pt x="79401" y="215642"/>
                  </a:lnTo>
                  <a:lnTo>
                    <a:pt x="88113" y="213954"/>
                  </a:lnTo>
                  <a:lnTo>
                    <a:pt x="97215" y="214753"/>
                  </a:lnTo>
                  <a:lnTo>
                    <a:pt x="106238" y="217863"/>
                  </a:lnTo>
                  <a:lnTo>
                    <a:pt x="114931" y="222956"/>
                  </a:lnTo>
                  <a:lnTo>
                    <a:pt x="123240" y="229779"/>
                  </a:lnTo>
                  <a:lnTo>
                    <a:pt x="131207" y="238244"/>
                  </a:lnTo>
                  <a:lnTo>
                    <a:pt x="138897" y="248152"/>
                  </a:lnTo>
                  <a:lnTo>
                    <a:pt x="146215" y="259055"/>
                  </a:lnTo>
                  <a:lnTo>
                    <a:pt x="152911" y="270365"/>
                  </a:lnTo>
                  <a:lnTo>
                    <a:pt x="158899" y="281711"/>
                  </a:lnTo>
                  <a:lnTo>
                    <a:pt x="164243" y="292939"/>
                  </a:lnTo>
                  <a:lnTo>
                    <a:pt x="169067" y="304011"/>
                  </a:lnTo>
                  <a:lnTo>
                    <a:pt x="173505" y="314870"/>
                  </a:lnTo>
                  <a:lnTo>
                    <a:pt x="177886" y="323082"/>
                  </a:lnTo>
                  <a:lnTo>
                    <a:pt x="182275" y="325709"/>
                  </a:lnTo>
                  <a:lnTo>
                    <a:pt x="186439" y="324016"/>
                  </a:lnTo>
                  <a:lnTo>
                    <a:pt x="190754" y="319804"/>
                  </a:lnTo>
                  <a:lnTo>
                    <a:pt x="195680" y="314412"/>
                  </a:lnTo>
                  <a:lnTo>
                    <a:pt x="201594" y="308795"/>
                  </a:lnTo>
                  <a:lnTo>
                    <a:pt x="208579" y="303429"/>
                  </a:lnTo>
                  <a:lnTo>
                    <a:pt x="216674" y="298618"/>
                  </a:lnTo>
                  <a:lnTo>
                    <a:pt x="225993" y="294657"/>
                  </a:lnTo>
                  <a:lnTo>
                    <a:pt x="236472" y="291605"/>
                  </a:lnTo>
                  <a:lnTo>
                    <a:pt x="247758" y="289192"/>
                  </a:lnTo>
                  <a:lnTo>
                    <a:pt x="259324" y="286946"/>
                  </a:lnTo>
                  <a:lnTo>
                    <a:pt x="270836" y="284571"/>
                  </a:lnTo>
                  <a:lnTo>
                    <a:pt x="282004" y="281802"/>
                  </a:lnTo>
                  <a:lnTo>
                    <a:pt x="292504" y="278331"/>
                  </a:lnTo>
                  <a:lnTo>
                    <a:pt x="302231" y="274065"/>
                  </a:lnTo>
                  <a:lnTo>
                    <a:pt x="311254" y="269080"/>
                  </a:lnTo>
                  <a:lnTo>
                    <a:pt x="319709" y="263517"/>
                  </a:lnTo>
                  <a:lnTo>
                    <a:pt x="327717" y="257514"/>
                  </a:lnTo>
                  <a:lnTo>
                    <a:pt x="334740" y="251026"/>
                  </a:lnTo>
                  <a:lnTo>
                    <a:pt x="339641" y="243841"/>
                  </a:lnTo>
                  <a:lnTo>
                    <a:pt x="341966" y="235905"/>
                  </a:lnTo>
                  <a:lnTo>
                    <a:pt x="341728" y="227627"/>
                  </a:lnTo>
                  <a:lnTo>
                    <a:pt x="339060" y="219757"/>
                  </a:lnTo>
                  <a:lnTo>
                    <a:pt x="334296" y="212697"/>
                  </a:lnTo>
                  <a:lnTo>
                    <a:pt x="327709" y="206823"/>
                  </a:lnTo>
                  <a:lnTo>
                    <a:pt x="319410" y="202634"/>
                  </a:lnTo>
                  <a:lnTo>
                    <a:pt x="309617" y="200234"/>
                  </a:lnTo>
                  <a:lnTo>
                    <a:pt x="298792" y="199573"/>
                  </a:lnTo>
                  <a:lnTo>
                    <a:pt x="287535" y="200633"/>
                  </a:lnTo>
                  <a:lnTo>
                    <a:pt x="276235" y="203236"/>
                  </a:lnTo>
                  <a:lnTo>
                    <a:pt x="265377" y="207251"/>
                  </a:lnTo>
                  <a:lnTo>
                    <a:pt x="255618" y="212687"/>
                  </a:lnTo>
                  <a:lnTo>
                    <a:pt x="247206" y="219414"/>
                  </a:lnTo>
                  <a:lnTo>
                    <a:pt x="240049" y="227200"/>
                  </a:lnTo>
                  <a:lnTo>
                    <a:pt x="233919" y="235797"/>
                  </a:lnTo>
                  <a:lnTo>
                    <a:pt x="228576" y="244990"/>
                  </a:lnTo>
                  <a:lnTo>
                    <a:pt x="224138" y="254773"/>
                  </a:lnTo>
                  <a:lnTo>
                    <a:pt x="221052" y="265325"/>
                  </a:lnTo>
                  <a:lnTo>
                    <a:pt x="219461" y="276679"/>
                  </a:lnTo>
                  <a:lnTo>
                    <a:pt x="219374" y="288575"/>
                  </a:lnTo>
                  <a:lnTo>
                    <a:pt x="220836" y="300560"/>
                  </a:lnTo>
                  <a:lnTo>
                    <a:pt x="223715" y="312359"/>
                  </a:lnTo>
                  <a:lnTo>
                    <a:pt x="227919" y="323721"/>
                  </a:lnTo>
                  <a:lnTo>
                    <a:pt x="233482" y="334352"/>
                  </a:lnTo>
                  <a:lnTo>
                    <a:pt x="240295" y="344162"/>
                  </a:lnTo>
                  <a:lnTo>
                    <a:pt x="248140" y="353072"/>
                  </a:lnTo>
                  <a:lnTo>
                    <a:pt x="256775" y="360918"/>
                  </a:lnTo>
                  <a:lnTo>
                    <a:pt x="265990" y="367708"/>
                  </a:lnTo>
                  <a:lnTo>
                    <a:pt x="275617" y="373269"/>
                  </a:lnTo>
                  <a:lnTo>
                    <a:pt x="285532" y="377182"/>
                  </a:lnTo>
                  <a:lnTo>
                    <a:pt x="295641" y="379365"/>
                  </a:lnTo>
                  <a:lnTo>
                    <a:pt x="305717" y="379865"/>
                  </a:lnTo>
                  <a:lnTo>
                    <a:pt x="315409" y="378689"/>
                  </a:lnTo>
                  <a:lnTo>
                    <a:pt x="324559" y="376010"/>
                  </a:lnTo>
                  <a:lnTo>
                    <a:pt x="333177" y="372111"/>
                  </a:lnTo>
                  <a:lnTo>
                    <a:pt x="341353" y="367286"/>
                  </a:lnTo>
                  <a:lnTo>
                    <a:pt x="349188" y="361786"/>
                  </a:lnTo>
                  <a:lnTo>
                    <a:pt x="356772" y="355807"/>
                  </a:lnTo>
                  <a:lnTo>
                    <a:pt x="364180" y="349495"/>
                  </a:lnTo>
                  <a:lnTo>
                    <a:pt x="371454" y="342964"/>
                  </a:lnTo>
                  <a:lnTo>
                    <a:pt x="378331" y="336589"/>
                  </a:lnTo>
                  <a:lnTo>
                    <a:pt x="384920" y="330391"/>
                  </a:lnTo>
                  <a:lnTo>
                    <a:pt x="391804" y="323828"/>
                  </a:lnTo>
                  <a:lnTo>
                    <a:pt x="400083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71424" y="284269"/>
              <a:ext cx="228950" cy="356165"/>
            </a:xfrm>
            <a:custGeom>
              <a:avLst/>
              <a:gdLst/>
              <a:ahLst/>
              <a:cxnLst/>
              <a:rect l="0" t="0" r="0" b="0"/>
              <a:pathLst>
                <a:path w="228950" h="356165">
                  <a:moveTo>
                    <a:pt x="7850" y="0"/>
                  </a:moveTo>
                  <a:lnTo>
                    <a:pt x="7783" y="14602"/>
                  </a:lnTo>
                  <a:lnTo>
                    <a:pt x="7143" y="27873"/>
                  </a:lnTo>
                  <a:lnTo>
                    <a:pt x="5851" y="41074"/>
                  </a:lnTo>
                  <a:lnTo>
                    <a:pt x="4164" y="54416"/>
                  </a:lnTo>
                  <a:lnTo>
                    <a:pt x="2496" y="67924"/>
                  </a:lnTo>
                  <a:lnTo>
                    <a:pt x="1087" y="81573"/>
                  </a:lnTo>
                  <a:lnTo>
                    <a:pt x="162" y="95167"/>
                  </a:lnTo>
                  <a:lnTo>
                    <a:pt x="0" y="108368"/>
                  </a:lnTo>
                  <a:lnTo>
                    <a:pt x="669" y="121032"/>
                  </a:lnTo>
                  <a:lnTo>
                    <a:pt x="1916" y="133502"/>
                  </a:lnTo>
                  <a:lnTo>
                    <a:pt x="3284" y="146481"/>
                  </a:lnTo>
                  <a:lnTo>
                    <a:pt x="4496" y="160324"/>
                  </a:lnTo>
                  <a:lnTo>
                    <a:pt x="5459" y="174895"/>
                  </a:lnTo>
                  <a:lnTo>
                    <a:pt x="6179" y="189755"/>
                  </a:lnTo>
                  <a:lnTo>
                    <a:pt x="6698" y="204606"/>
                  </a:lnTo>
                  <a:lnTo>
                    <a:pt x="7064" y="219324"/>
                  </a:lnTo>
                  <a:lnTo>
                    <a:pt x="7317" y="233885"/>
                  </a:lnTo>
                  <a:lnTo>
                    <a:pt x="7490" y="248306"/>
                  </a:lnTo>
                  <a:lnTo>
                    <a:pt x="7608" y="262617"/>
                  </a:lnTo>
                  <a:lnTo>
                    <a:pt x="7688" y="276845"/>
                  </a:lnTo>
                  <a:lnTo>
                    <a:pt x="7746" y="291010"/>
                  </a:lnTo>
                  <a:lnTo>
                    <a:pt x="7955" y="304964"/>
                  </a:lnTo>
                  <a:lnTo>
                    <a:pt x="8627" y="318414"/>
                  </a:lnTo>
                  <a:lnTo>
                    <a:pt x="9901" y="331217"/>
                  </a:lnTo>
                  <a:lnTo>
                    <a:pt x="11932" y="342587"/>
                  </a:lnTo>
                  <a:lnTo>
                    <a:pt x="15697" y="350886"/>
                  </a:lnTo>
                  <a:lnTo>
                    <a:pt x="21783" y="355281"/>
                  </a:lnTo>
                  <a:lnTo>
                    <a:pt x="29405" y="356164"/>
                  </a:lnTo>
                  <a:lnTo>
                    <a:pt x="38366" y="354457"/>
                  </a:lnTo>
                  <a:lnTo>
                    <a:pt x="48562" y="351143"/>
                  </a:lnTo>
                  <a:lnTo>
                    <a:pt x="59799" y="347119"/>
                  </a:lnTo>
                  <a:lnTo>
                    <a:pt x="71848" y="342916"/>
                  </a:lnTo>
                  <a:lnTo>
                    <a:pt x="84499" y="338931"/>
                  </a:lnTo>
                  <a:lnTo>
                    <a:pt x="97583" y="335546"/>
                  </a:lnTo>
                  <a:lnTo>
                    <a:pt x="110966" y="332900"/>
                  </a:lnTo>
                  <a:lnTo>
                    <a:pt x="124390" y="331103"/>
                  </a:lnTo>
                  <a:lnTo>
                    <a:pt x="137482" y="330336"/>
                  </a:lnTo>
                  <a:lnTo>
                    <a:pt x="150066" y="330587"/>
                  </a:lnTo>
                  <a:lnTo>
                    <a:pt x="162144" y="331380"/>
                  </a:lnTo>
                  <a:lnTo>
                    <a:pt x="173796" y="331909"/>
                  </a:lnTo>
                  <a:lnTo>
                    <a:pt x="185104" y="331744"/>
                  </a:lnTo>
                  <a:lnTo>
                    <a:pt x="195703" y="330962"/>
                  </a:lnTo>
                  <a:lnTo>
                    <a:pt x="205816" y="329893"/>
                  </a:lnTo>
                  <a:lnTo>
                    <a:pt x="216335" y="328439"/>
                  </a:lnTo>
                  <a:lnTo>
                    <a:pt x="228949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52985" y="452156"/>
              <a:ext cx="163202" cy="191106"/>
            </a:xfrm>
            <a:custGeom>
              <a:avLst/>
              <a:gdLst/>
              <a:ahLst/>
              <a:cxnLst/>
              <a:rect l="0" t="0" r="0" b="0"/>
              <a:pathLst>
                <a:path w="163202" h="191106">
                  <a:moveTo>
                    <a:pt x="15802" y="74268"/>
                  </a:moveTo>
                  <a:lnTo>
                    <a:pt x="24671" y="71402"/>
                  </a:lnTo>
                  <a:lnTo>
                    <a:pt x="33657" y="69260"/>
                  </a:lnTo>
                  <a:lnTo>
                    <a:pt x="43648" y="67652"/>
                  </a:lnTo>
                  <a:lnTo>
                    <a:pt x="54456" y="66299"/>
                  </a:lnTo>
                  <a:lnTo>
                    <a:pt x="65619" y="64802"/>
                  </a:lnTo>
                  <a:lnTo>
                    <a:pt x="76824" y="62946"/>
                  </a:lnTo>
                  <a:lnTo>
                    <a:pt x="87937" y="60534"/>
                  </a:lnTo>
                  <a:lnTo>
                    <a:pt x="98921" y="57305"/>
                  </a:lnTo>
                  <a:lnTo>
                    <a:pt x="109768" y="53198"/>
                  </a:lnTo>
                  <a:lnTo>
                    <a:pt x="119847" y="48150"/>
                  </a:lnTo>
                  <a:lnTo>
                    <a:pt x="127951" y="42013"/>
                  </a:lnTo>
                  <a:lnTo>
                    <a:pt x="133574" y="34819"/>
                  </a:lnTo>
                  <a:lnTo>
                    <a:pt x="136535" y="27058"/>
                  </a:lnTo>
                  <a:lnTo>
                    <a:pt x="136634" y="19543"/>
                  </a:lnTo>
                  <a:lnTo>
                    <a:pt x="134069" y="12725"/>
                  </a:lnTo>
                  <a:lnTo>
                    <a:pt x="129298" y="7016"/>
                  </a:lnTo>
                  <a:lnTo>
                    <a:pt x="122832" y="2937"/>
                  </a:lnTo>
                  <a:lnTo>
                    <a:pt x="115123" y="611"/>
                  </a:lnTo>
                  <a:lnTo>
                    <a:pt x="106529" y="0"/>
                  </a:lnTo>
                  <a:lnTo>
                    <a:pt x="97318" y="1094"/>
                  </a:lnTo>
                  <a:lnTo>
                    <a:pt x="87685" y="3714"/>
                  </a:lnTo>
                  <a:lnTo>
                    <a:pt x="77930" y="7572"/>
                  </a:lnTo>
                  <a:lnTo>
                    <a:pt x="68454" y="12368"/>
                  </a:lnTo>
                  <a:lnTo>
                    <a:pt x="59449" y="17849"/>
                  </a:lnTo>
                  <a:lnTo>
                    <a:pt x="50927" y="23815"/>
                  </a:lnTo>
                  <a:lnTo>
                    <a:pt x="42816" y="30117"/>
                  </a:lnTo>
                  <a:lnTo>
                    <a:pt x="35030" y="36657"/>
                  </a:lnTo>
                  <a:lnTo>
                    <a:pt x="27647" y="43522"/>
                  </a:lnTo>
                  <a:lnTo>
                    <a:pt x="20907" y="50971"/>
                  </a:lnTo>
                  <a:lnTo>
                    <a:pt x="14894" y="59101"/>
                  </a:lnTo>
                  <a:lnTo>
                    <a:pt x="9703" y="68020"/>
                  </a:lnTo>
                  <a:lnTo>
                    <a:pt x="5515" y="77918"/>
                  </a:lnTo>
                  <a:lnTo>
                    <a:pt x="2337" y="88797"/>
                  </a:lnTo>
                  <a:lnTo>
                    <a:pt x="356" y="100358"/>
                  </a:lnTo>
                  <a:lnTo>
                    <a:pt x="0" y="112110"/>
                  </a:lnTo>
                  <a:lnTo>
                    <a:pt x="1359" y="123748"/>
                  </a:lnTo>
                  <a:lnTo>
                    <a:pt x="4390" y="135002"/>
                  </a:lnTo>
                  <a:lnTo>
                    <a:pt x="9090" y="145559"/>
                  </a:lnTo>
                  <a:lnTo>
                    <a:pt x="15289" y="155319"/>
                  </a:lnTo>
                  <a:lnTo>
                    <a:pt x="22704" y="164196"/>
                  </a:lnTo>
                  <a:lnTo>
                    <a:pt x="31043" y="172019"/>
                  </a:lnTo>
                  <a:lnTo>
                    <a:pt x="40055" y="178794"/>
                  </a:lnTo>
                  <a:lnTo>
                    <a:pt x="49545" y="184345"/>
                  </a:lnTo>
                  <a:lnTo>
                    <a:pt x="59368" y="188252"/>
                  </a:lnTo>
                  <a:lnTo>
                    <a:pt x="69419" y="190435"/>
                  </a:lnTo>
                  <a:lnTo>
                    <a:pt x="79626" y="191105"/>
                  </a:lnTo>
                  <a:lnTo>
                    <a:pt x="89938" y="190575"/>
                  </a:lnTo>
                  <a:lnTo>
                    <a:pt x="100317" y="189147"/>
                  </a:lnTo>
                  <a:lnTo>
                    <a:pt x="110671" y="187035"/>
                  </a:lnTo>
                  <a:lnTo>
                    <a:pt x="122073" y="184047"/>
                  </a:lnTo>
                  <a:lnTo>
                    <a:pt x="137761" y="178809"/>
                  </a:lnTo>
                  <a:lnTo>
                    <a:pt x="163201" y="1690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43144" y="504271"/>
              <a:ext cx="194142" cy="134179"/>
            </a:xfrm>
            <a:custGeom>
              <a:avLst/>
              <a:gdLst/>
              <a:ahLst/>
              <a:cxnLst/>
              <a:rect l="0" t="0" r="0" b="0"/>
              <a:pathLst>
                <a:path w="194142" h="134179">
                  <a:moveTo>
                    <a:pt x="88856" y="74796"/>
                  </a:moveTo>
                  <a:lnTo>
                    <a:pt x="94656" y="68861"/>
                  </a:lnTo>
                  <a:lnTo>
                    <a:pt x="99580" y="62657"/>
                  </a:lnTo>
                  <a:lnTo>
                    <a:pt x="104069" y="55566"/>
                  </a:lnTo>
                  <a:lnTo>
                    <a:pt x="107772" y="47798"/>
                  </a:lnTo>
                  <a:lnTo>
                    <a:pt x="109840" y="39800"/>
                  </a:lnTo>
                  <a:lnTo>
                    <a:pt x="109938" y="31863"/>
                  </a:lnTo>
                  <a:lnTo>
                    <a:pt x="108041" y="24262"/>
                  </a:lnTo>
                  <a:lnTo>
                    <a:pt x="104178" y="17317"/>
                  </a:lnTo>
                  <a:lnTo>
                    <a:pt x="98579" y="11142"/>
                  </a:lnTo>
                  <a:lnTo>
                    <a:pt x="91584" y="5998"/>
                  </a:lnTo>
                  <a:lnTo>
                    <a:pt x="83535" y="2367"/>
                  </a:lnTo>
                  <a:lnTo>
                    <a:pt x="74725" y="373"/>
                  </a:lnTo>
                  <a:lnTo>
                    <a:pt x="65543" y="0"/>
                  </a:lnTo>
                  <a:lnTo>
                    <a:pt x="56459" y="1262"/>
                  </a:lnTo>
                  <a:lnTo>
                    <a:pt x="47723" y="3998"/>
                  </a:lnTo>
                  <a:lnTo>
                    <a:pt x="39382" y="7935"/>
                  </a:lnTo>
                  <a:lnTo>
                    <a:pt x="31394" y="12785"/>
                  </a:lnTo>
                  <a:lnTo>
                    <a:pt x="23693" y="18312"/>
                  </a:lnTo>
                  <a:lnTo>
                    <a:pt x="16538" y="24647"/>
                  </a:lnTo>
                  <a:lnTo>
                    <a:pt x="10484" y="32263"/>
                  </a:lnTo>
                  <a:lnTo>
                    <a:pt x="5749" y="41315"/>
                  </a:lnTo>
                  <a:lnTo>
                    <a:pt x="2401" y="51667"/>
                  </a:lnTo>
                  <a:lnTo>
                    <a:pt x="519" y="63064"/>
                  </a:lnTo>
                  <a:lnTo>
                    <a:pt x="0" y="75243"/>
                  </a:lnTo>
                  <a:lnTo>
                    <a:pt x="769" y="87657"/>
                  </a:lnTo>
                  <a:lnTo>
                    <a:pt x="2873" y="99524"/>
                  </a:lnTo>
                  <a:lnTo>
                    <a:pt x="6215" y="110448"/>
                  </a:lnTo>
                  <a:lnTo>
                    <a:pt x="10745" y="119915"/>
                  </a:lnTo>
                  <a:lnTo>
                    <a:pt x="16534" y="127145"/>
                  </a:lnTo>
                  <a:lnTo>
                    <a:pt x="23498" y="131921"/>
                  </a:lnTo>
                  <a:lnTo>
                    <a:pt x="31275" y="134178"/>
                  </a:lnTo>
                  <a:lnTo>
                    <a:pt x="39333" y="133740"/>
                  </a:lnTo>
                  <a:lnTo>
                    <a:pt x="47338" y="130781"/>
                  </a:lnTo>
                  <a:lnTo>
                    <a:pt x="55000" y="125730"/>
                  </a:lnTo>
                  <a:lnTo>
                    <a:pt x="61991" y="119069"/>
                  </a:lnTo>
                  <a:lnTo>
                    <a:pt x="68210" y="111226"/>
                  </a:lnTo>
                  <a:lnTo>
                    <a:pt x="73725" y="102541"/>
                  </a:lnTo>
                  <a:lnTo>
                    <a:pt x="78671" y="93267"/>
                  </a:lnTo>
                  <a:lnTo>
                    <a:pt x="83214" y="83621"/>
                  </a:lnTo>
                  <a:lnTo>
                    <a:pt x="88388" y="74896"/>
                  </a:lnTo>
                  <a:lnTo>
                    <a:pt x="94829" y="69487"/>
                  </a:lnTo>
                  <a:lnTo>
                    <a:pt x="101315" y="68306"/>
                  </a:lnTo>
                  <a:lnTo>
                    <a:pt x="107273" y="70682"/>
                  </a:lnTo>
                  <a:lnTo>
                    <a:pt x="112636" y="75648"/>
                  </a:lnTo>
                  <a:lnTo>
                    <a:pt x="117653" y="82250"/>
                  </a:lnTo>
                  <a:lnTo>
                    <a:pt x="122751" y="89606"/>
                  </a:lnTo>
                  <a:lnTo>
                    <a:pt x="128170" y="97174"/>
                  </a:lnTo>
                  <a:lnTo>
                    <a:pt x="134124" y="104225"/>
                  </a:lnTo>
                  <a:lnTo>
                    <a:pt x="140882" y="109754"/>
                  </a:lnTo>
                  <a:lnTo>
                    <a:pt x="148497" y="113365"/>
                  </a:lnTo>
                  <a:lnTo>
                    <a:pt x="156604" y="115333"/>
                  </a:lnTo>
                  <a:lnTo>
                    <a:pt x="165420" y="116509"/>
                  </a:lnTo>
                  <a:lnTo>
                    <a:pt x="176838" y="116994"/>
                  </a:lnTo>
                  <a:lnTo>
                    <a:pt x="194141" y="1169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30010" y="469174"/>
              <a:ext cx="162334" cy="179667"/>
            </a:xfrm>
            <a:custGeom>
              <a:avLst/>
              <a:gdLst/>
              <a:ahLst/>
              <a:cxnLst/>
              <a:rect l="0" t="0" r="0" b="0"/>
              <a:pathLst>
                <a:path w="162334" h="179667">
                  <a:moveTo>
                    <a:pt x="133617" y="4608"/>
                  </a:moveTo>
                  <a:lnTo>
                    <a:pt x="124815" y="1808"/>
                  </a:lnTo>
                  <a:lnTo>
                    <a:pt x="116468" y="306"/>
                  </a:lnTo>
                  <a:lnTo>
                    <a:pt x="107765" y="0"/>
                  </a:lnTo>
                  <a:lnTo>
                    <a:pt x="98471" y="679"/>
                  </a:lnTo>
                  <a:lnTo>
                    <a:pt x="88328" y="2147"/>
                  </a:lnTo>
                  <a:lnTo>
                    <a:pt x="77288" y="4220"/>
                  </a:lnTo>
                  <a:lnTo>
                    <a:pt x="65621" y="6903"/>
                  </a:lnTo>
                  <a:lnTo>
                    <a:pt x="53799" y="10374"/>
                  </a:lnTo>
                  <a:lnTo>
                    <a:pt x="42119" y="14674"/>
                  </a:lnTo>
                  <a:lnTo>
                    <a:pt x="31007" y="19865"/>
                  </a:lnTo>
                  <a:lnTo>
                    <a:pt x="21079" y="26106"/>
                  </a:lnTo>
                  <a:lnTo>
                    <a:pt x="12567" y="33377"/>
                  </a:lnTo>
                  <a:lnTo>
                    <a:pt x="5853" y="41361"/>
                  </a:lnTo>
                  <a:lnTo>
                    <a:pt x="1616" y="49559"/>
                  </a:lnTo>
                  <a:lnTo>
                    <a:pt x="0" y="57653"/>
                  </a:lnTo>
                  <a:lnTo>
                    <a:pt x="1016" y="65204"/>
                  </a:lnTo>
                  <a:lnTo>
                    <a:pt x="4805" y="71590"/>
                  </a:lnTo>
                  <a:lnTo>
                    <a:pt x="11167" y="76584"/>
                  </a:lnTo>
                  <a:lnTo>
                    <a:pt x="19656" y="80291"/>
                  </a:lnTo>
                  <a:lnTo>
                    <a:pt x="29778" y="82953"/>
                  </a:lnTo>
                  <a:lnTo>
                    <a:pt x="41094" y="84827"/>
                  </a:lnTo>
                  <a:lnTo>
                    <a:pt x="53095" y="86292"/>
                  </a:lnTo>
                  <a:lnTo>
                    <a:pt x="65215" y="87825"/>
                  </a:lnTo>
                  <a:lnTo>
                    <a:pt x="77141" y="89680"/>
                  </a:lnTo>
                  <a:lnTo>
                    <a:pt x="88774" y="91912"/>
                  </a:lnTo>
                  <a:lnTo>
                    <a:pt x="100127" y="94482"/>
                  </a:lnTo>
                  <a:lnTo>
                    <a:pt x="111243" y="97326"/>
                  </a:lnTo>
                  <a:lnTo>
                    <a:pt x="122015" y="100540"/>
                  </a:lnTo>
                  <a:lnTo>
                    <a:pt x="132184" y="104376"/>
                  </a:lnTo>
                  <a:lnTo>
                    <a:pt x="141643" y="108923"/>
                  </a:lnTo>
                  <a:lnTo>
                    <a:pt x="149961" y="114281"/>
                  </a:lnTo>
                  <a:lnTo>
                    <a:pt x="156339" y="120635"/>
                  </a:lnTo>
                  <a:lnTo>
                    <a:pt x="160504" y="127976"/>
                  </a:lnTo>
                  <a:lnTo>
                    <a:pt x="162333" y="135838"/>
                  </a:lnTo>
                  <a:lnTo>
                    <a:pt x="161598" y="143422"/>
                  </a:lnTo>
                  <a:lnTo>
                    <a:pt x="158436" y="150294"/>
                  </a:lnTo>
                  <a:lnTo>
                    <a:pt x="153248" y="156381"/>
                  </a:lnTo>
                  <a:lnTo>
                    <a:pt x="146494" y="161777"/>
                  </a:lnTo>
                  <a:lnTo>
                    <a:pt x="138584" y="166623"/>
                  </a:lnTo>
                  <a:lnTo>
                    <a:pt x="129684" y="170895"/>
                  </a:lnTo>
                  <a:lnTo>
                    <a:pt x="119734" y="174400"/>
                  </a:lnTo>
                  <a:lnTo>
                    <a:pt x="108787" y="177091"/>
                  </a:lnTo>
                  <a:lnTo>
                    <a:pt x="97166" y="178900"/>
                  </a:lnTo>
                  <a:lnTo>
                    <a:pt x="85366" y="179666"/>
                  </a:lnTo>
                  <a:lnTo>
                    <a:pt x="73691" y="179402"/>
                  </a:lnTo>
                  <a:lnTo>
                    <a:pt x="62315" y="178222"/>
                  </a:lnTo>
                  <a:lnTo>
                    <a:pt x="50042" y="176034"/>
                  </a:lnTo>
                  <a:lnTo>
                    <a:pt x="33560" y="171530"/>
                  </a:lnTo>
                  <a:lnTo>
                    <a:pt x="7275" y="1625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64299" y="284269"/>
              <a:ext cx="15142" cy="336913"/>
            </a:xfrm>
            <a:custGeom>
              <a:avLst/>
              <a:gdLst/>
              <a:ahLst/>
              <a:cxnLst/>
              <a:rect l="0" t="0" r="0" b="0"/>
              <a:pathLst>
                <a:path w="15142" h="336913">
                  <a:moveTo>
                    <a:pt x="4613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66"/>
                  </a:lnTo>
                  <a:lnTo>
                    <a:pt x="506" y="50487"/>
                  </a:lnTo>
                  <a:lnTo>
                    <a:pt x="1326" y="65463"/>
                  </a:lnTo>
                  <a:lnTo>
                    <a:pt x="2142" y="81191"/>
                  </a:lnTo>
                  <a:lnTo>
                    <a:pt x="2826" y="97639"/>
                  </a:lnTo>
                  <a:lnTo>
                    <a:pt x="3352" y="114960"/>
                  </a:lnTo>
                  <a:lnTo>
                    <a:pt x="3738" y="133159"/>
                  </a:lnTo>
                  <a:lnTo>
                    <a:pt x="4013" y="151954"/>
                  </a:lnTo>
                  <a:lnTo>
                    <a:pt x="4205" y="170877"/>
                  </a:lnTo>
                  <a:lnTo>
                    <a:pt x="4337" y="189639"/>
                  </a:lnTo>
                  <a:lnTo>
                    <a:pt x="4426" y="207984"/>
                  </a:lnTo>
                  <a:lnTo>
                    <a:pt x="4488" y="225608"/>
                  </a:lnTo>
                  <a:lnTo>
                    <a:pt x="4534" y="242421"/>
                  </a:lnTo>
                  <a:lnTo>
                    <a:pt x="4734" y="258338"/>
                  </a:lnTo>
                  <a:lnTo>
                    <a:pt x="5401" y="273196"/>
                  </a:lnTo>
                  <a:lnTo>
                    <a:pt x="6662" y="286995"/>
                  </a:lnTo>
                  <a:lnTo>
                    <a:pt x="8332" y="299440"/>
                  </a:lnTo>
                  <a:lnTo>
                    <a:pt x="10165" y="311076"/>
                  </a:lnTo>
                  <a:lnTo>
                    <a:pt x="12324" y="322927"/>
                  </a:lnTo>
                  <a:lnTo>
                    <a:pt x="15141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32041" y="400082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273741" y="0"/>
                  </a:moveTo>
                  <a:lnTo>
                    <a:pt x="264873" y="2867"/>
                  </a:lnTo>
                  <a:lnTo>
                    <a:pt x="255886" y="5009"/>
                  </a:lnTo>
                  <a:lnTo>
                    <a:pt x="245891" y="6612"/>
                  </a:lnTo>
                  <a:lnTo>
                    <a:pt x="234910" y="7793"/>
                  </a:lnTo>
                  <a:lnTo>
                    <a:pt x="223099" y="8641"/>
                  </a:lnTo>
                  <a:lnTo>
                    <a:pt x="210636" y="9239"/>
                  </a:lnTo>
                  <a:lnTo>
                    <a:pt x="197525" y="9653"/>
                  </a:lnTo>
                  <a:lnTo>
                    <a:pt x="183596" y="9937"/>
                  </a:lnTo>
                  <a:lnTo>
                    <a:pt x="168821" y="10131"/>
                  </a:lnTo>
                  <a:lnTo>
                    <a:pt x="153307" y="10262"/>
                  </a:lnTo>
                  <a:lnTo>
                    <a:pt x="137209" y="10350"/>
                  </a:lnTo>
                  <a:lnTo>
                    <a:pt x="120678" y="10409"/>
                  </a:lnTo>
                  <a:lnTo>
                    <a:pt x="104001" y="10449"/>
                  </a:lnTo>
                  <a:lnTo>
                    <a:pt x="87578" y="10475"/>
                  </a:lnTo>
                  <a:lnTo>
                    <a:pt x="71621" y="10493"/>
                  </a:lnTo>
                  <a:lnTo>
                    <a:pt x="56554" y="10505"/>
                  </a:lnTo>
                  <a:lnTo>
                    <a:pt x="41526" y="10514"/>
                  </a:lnTo>
                  <a:lnTo>
                    <a:pt x="24099" y="1052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08361" y="314157"/>
              <a:ext cx="234375" cy="333505"/>
            </a:xfrm>
            <a:custGeom>
              <a:avLst/>
              <a:gdLst/>
              <a:ahLst/>
              <a:cxnLst/>
              <a:rect l="0" t="0" r="0" b="0"/>
              <a:pathLst>
                <a:path w="234375" h="333505">
                  <a:moveTo>
                    <a:pt x="234374" y="43811"/>
                  </a:moveTo>
                  <a:lnTo>
                    <a:pt x="228440" y="37944"/>
                  </a:lnTo>
                  <a:lnTo>
                    <a:pt x="222235" y="32379"/>
                  </a:lnTo>
                  <a:lnTo>
                    <a:pt x="215139" y="26585"/>
                  </a:lnTo>
                  <a:lnTo>
                    <a:pt x="207199" y="20677"/>
                  </a:lnTo>
                  <a:lnTo>
                    <a:pt x="198553" y="14995"/>
                  </a:lnTo>
                  <a:lnTo>
                    <a:pt x="189354" y="9730"/>
                  </a:lnTo>
                  <a:lnTo>
                    <a:pt x="179581" y="5225"/>
                  </a:lnTo>
                  <a:lnTo>
                    <a:pt x="169043" y="2036"/>
                  </a:lnTo>
                  <a:lnTo>
                    <a:pt x="157702" y="340"/>
                  </a:lnTo>
                  <a:lnTo>
                    <a:pt x="145816" y="0"/>
                  </a:lnTo>
                  <a:lnTo>
                    <a:pt x="133838" y="753"/>
                  </a:lnTo>
                  <a:lnTo>
                    <a:pt x="122040" y="2334"/>
                  </a:lnTo>
                  <a:lnTo>
                    <a:pt x="110509" y="4681"/>
                  </a:lnTo>
                  <a:lnTo>
                    <a:pt x="99233" y="7926"/>
                  </a:lnTo>
                  <a:lnTo>
                    <a:pt x="88171" y="12069"/>
                  </a:lnTo>
                  <a:lnTo>
                    <a:pt x="77437" y="16985"/>
                  </a:lnTo>
                  <a:lnTo>
                    <a:pt x="67295" y="22509"/>
                  </a:lnTo>
                  <a:lnTo>
                    <a:pt x="57846" y="28494"/>
                  </a:lnTo>
                  <a:lnTo>
                    <a:pt x="49194" y="35140"/>
                  </a:lnTo>
                  <a:lnTo>
                    <a:pt x="41528" y="42966"/>
                  </a:lnTo>
                  <a:lnTo>
                    <a:pt x="34853" y="52159"/>
                  </a:lnTo>
                  <a:lnTo>
                    <a:pt x="29031" y="62605"/>
                  </a:lnTo>
                  <a:lnTo>
                    <a:pt x="23879" y="74066"/>
                  </a:lnTo>
                  <a:lnTo>
                    <a:pt x="19223" y="86296"/>
                  </a:lnTo>
                  <a:lnTo>
                    <a:pt x="14925" y="99084"/>
                  </a:lnTo>
                  <a:lnTo>
                    <a:pt x="10878" y="112267"/>
                  </a:lnTo>
                  <a:lnTo>
                    <a:pt x="7013" y="125724"/>
                  </a:lnTo>
                  <a:lnTo>
                    <a:pt x="3603" y="139369"/>
                  </a:lnTo>
                  <a:lnTo>
                    <a:pt x="1225" y="153142"/>
                  </a:lnTo>
                  <a:lnTo>
                    <a:pt x="106" y="167003"/>
                  </a:lnTo>
                  <a:lnTo>
                    <a:pt x="0" y="180922"/>
                  </a:lnTo>
                  <a:lnTo>
                    <a:pt x="386" y="194880"/>
                  </a:lnTo>
                  <a:lnTo>
                    <a:pt x="911" y="208860"/>
                  </a:lnTo>
                  <a:lnTo>
                    <a:pt x="1736" y="222690"/>
                  </a:lnTo>
                  <a:lnTo>
                    <a:pt x="3421" y="236056"/>
                  </a:lnTo>
                  <a:lnTo>
                    <a:pt x="6220" y="248825"/>
                  </a:lnTo>
                  <a:lnTo>
                    <a:pt x="10083" y="261027"/>
                  </a:lnTo>
                  <a:lnTo>
                    <a:pt x="14826" y="272761"/>
                  </a:lnTo>
                  <a:lnTo>
                    <a:pt x="20246" y="284129"/>
                  </a:lnTo>
                  <a:lnTo>
                    <a:pt x="26327" y="294900"/>
                  </a:lnTo>
                  <a:lnTo>
                    <a:pt x="33233" y="304535"/>
                  </a:lnTo>
                  <a:lnTo>
                    <a:pt x="40992" y="312826"/>
                  </a:lnTo>
                  <a:lnTo>
                    <a:pt x="49659" y="319716"/>
                  </a:lnTo>
                  <a:lnTo>
                    <a:pt x="59387" y="325128"/>
                  </a:lnTo>
                  <a:lnTo>
                    <a:pt x="70151" y="329171"/>
                  </a:lnTo>
                  <a:lnTo>
                    <a:pt x="81635" y="331920"/>
                  </a:lnTo>
                  <a:lnTo>
                    <a:pt x="93336" y="333333"/>
                  </a:lnTo>
                  <a:lnTo>
                    <a:pt x="104939" y="333504"/>
                  </a:lnTo>
                  <a:lnTo>
                    <a:pt x="116170" y="332487"/>
                  </a:lnTo>
                  <a:lnTo>
                    <a:pt x="126711" y="330209"/>
                  </a:lnTo>
                  <a:lnTo>
                    <a:pt x="136466" y="326751"/>
                  </a:lnTo>
                  <a:lnTo>
                    <a:pt x="145508" y="322311"/>
                  </a:lnTo>
                  <a:lnTo>
                    <a:pt x="153976" y="317115"/>
                  </a:lnTo>
                  <a:lnTo>
                    <a:pt x="162005" y="311367"/>
                  </a:lnTo>
                  <a:lnTo>
                    <a:pt x="169607" y="305338"/>
                  </a:lnTo>
                  <a:lnTo>
                    <a:pt x="177515" y="298674"/>
                  </a:lnTo>
                  <a:lnTo>
                    <a:pt x="187545" y="289676"/>
                  </a:lnTo>
                  <a:lnTo>
                    <a:pt x="202789" y="2754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33282" y="515896"/>
              <a:ext cx="126147" cy="120469"/>
            </a:xfrm>
            <a:custGeom>
              <a:avLst/>
              <a:gdLst/>
              <a:ahLst/>
              <a:cxnLst/>
              <a:rect l="0" t="0" r="0" b="0"/>
              <a:pathLst>
                <a:path w="126147" h="120469">
                  <a:moveTo>
                    <a:pt x="72625" y="0"/>
                  </a:moveTo>
                  <a:lnTo>
                    <a:pt x="63890" y="3001"/>
                  </a:lnTo>
                  <a:lnTo>
                    <a:pt x="56184" y="6423"/>
                  </a:lnTo>
                  <a:lnTo>
                    <a:pt x="48782" y="10619"/>
                  </a:lnTo>
                  <a:lnTo>
                    <a:pt x="41521" y="15519"/>
                  </a:lnTo>
                  <a:lnTo>
                    <a:pt x="34342" y="21001"/>
                  </a:lnTo>
                  <a:lnTo>
                    <a:pt x="27221" y="26936"/>
                  </a:lnTo>
                  <a:lnTo>
                    <a:pt x="20303" y="33370"/>
                  </a:lnTo>
                  <a:lnTo>
                    <a:pt x="13885" y="40517"/>
                  </a:lnTo>
                  <a:lnTo>
                    <a:pt x="8101" y="48430"/>
                  </a:lnTo>
                  <a:lnTo>
                    <a:pt x="3405" y="56861"/>
                  </a:lnTo>
                  <a:lnTo>
                    <a:pt x="613" y="65366"/>
                  </a:lnTo>
                  <a:lnTo>
                    <a:pt x="0" y="73679"/>
                  </a:lnTo>
                  <a:lnTo>
                    <a:pt x="1369" y="81718"/>
                  </a:lnTo>
                  <a:lnTo>
                    <a:pt x="4340" y="89496"/>
                  </a:lnTo>
                  <a:lnTo>
                    <a:pt x="8530" y="97051"/>
                  </a:lnTo>
                  <a:lnTo>
                    <a:pt x="13933" y="104107"/>
                  </a:lnTo>
                  <a:lnTo>
                    <a:pt x="20907" y="110095"/>
                  </a:lnTo>
                  <a:lnTo>
                    <a:pt x="29517" y="114784"/>
                  </a:lnTo>
                  <a:lnTo>
                    <a:pt x="39398" y="118102"/>
                  </a:lnTo>
                  <a:lnTo>
                    <a:pt x="49947" y="119963"/>
                  </a:lnTo>
                  <a:lnTo>
                    <a:pt x="60742" y="120468"/>
                  </a:lnTo>
                  <a:lnTo>
                    <a:pt x="71412" y="119690"/>
                  </a:lnTo>
                  <a:lnTo>
                    <a:pt x="81571" y="117581"/>
                  </a:lnTo>
                  <a:lnTo>
                    <a:pt x="91061" y="114234"/>
                  </a:lnTo>
                  <a:lnTo>
                    <a:pt x="99754" y="109702"/>
                  </a:lnTo>
                  <a:lnTo>
                    <a:pt x="107454" y="103911"/>
                  </a:lnTo>
                  <a:lnTo>
                    <a:pt x="114146" y="96941"/>
                  </a:lnTo>
                  <a:lnTo>
                    <a:pt x="119642" y="88990"/>
                  </a:lnTo>
                  <a:lnTo>
                    <a:pt x="123511" y="80283"/>
                  </a:lnTo>
                  <a:lnTo>
                    <a:pt x="125665" y="71025"/>
                  </a:lnTo>
                  <a:lnTo>
                    <a:pt x="126146" y="61537"/>
                  </a:lnTo>
                  <a:lnTo>
                    <a:pt x="124956" y="52249"/>
                  </a:lnTo>
                  <a:lnTo>
                    <a:pt x="122268" y="43383"/>
                  </a:lnTo>
                  <a:lnTo>
                    <a:pt x="118288" y="35268"/>
                  </a:lnTo>
                  <a:lnTo>
                    <a:pt x="112568" y="27632"/>
                  </a:lnTo>
                  <a:lnTo>
                    <a:pt x="102374" y="19805"/>
                  </a:lnTo>
                  <a:lnTo>
                    <a:pt x="83153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00663" y="512336"/>
              <a:ext cx="210571" cy="140431"/>
            </a:xfrm>
            <a:custGeom>
              <a:avLst/>
              <a:gdLst/>
              <a:ahLst/>
              <a:cxnLst/>
              <a:rect l="0" t="0" r="0" b="0"/>
              <a:pathLst>
                <a:path w="210571" h="140431">
                  <a:moveTo>
                    <a:pt x="0" y="56202"/>
                  </a:moveTo>
                  <a:lnTo>
                    <a:pt x="2866" y="67937"/>
                  </a:lnTo>
                  <a:lnTo>
                    <a:pt x="5008" y="79066"/>
                  </a:lnTo>
                  <a:lnTo>
                    <a:pt x="6610" y="90567"/>
                  </a:lnTo>
                  <a:lnTo>
                    <a:pt x="7713" y="99095"/>
                  </a:lnTo>
                  <a:lnTo>
                    <a:pt x="8094" y="100752"/>
                  </a:lnTo>
                  <a:lnTo>
                    <a:pt x="7523" y="97456"/>
                  </a:lnTo>
                  <a:lnTo>
                    <a:pt x="6438" y="91243"/>
                  </a:lnTo>
                  <a:lnTo>
                    <a:pt x="5663" y="83330"/>
                  </a:lnTo>
                  <a:lnTo>
                    <a:pt x="5642" y="74415"/>
                  </a:lnTo>
                  <a:lnTo>
                    <a:pt x="6448" y="64898"/>
                  </a:lnTo>
                  <a:lnTo>
                    <a:pt x="7980" y="55011"/>
                  </a:lnTo>
                  <a:lnTo>
                    <a:pt x="10093" y="44904"/>
                  </a:lnTo>
                  <a:lnTo>
                    <a:pt x="12969" y="34988"/>
                  </a:lnTo>
                  <a:lnTo>
                    <a:pt x="17100" y="25931"/>
                  </a:lnTo>
                  <a:lnTo>
                    <a:pt x="22652" y="18041"/>
                  </a:lnTo>
                  <a:lnTo>
                    <a:pt x="29327" y="11931"/>
                  </a:lnTo>
                  <a:lnTo>
                    <a:pt x="36571" y="8638"/>
                  </a:lnTo>
                  <a:lnTo>
                    <a:pt x="43997" y="8468"/>
                  </a:lnTo>
                  <a:lnTo>
                    <a:pt x="51423" y="11100"/>
                  </a:lnTo>
                  <a:lnTo>
                    <a:pt x="58781" y="15981"/>
                  </a:lnTo>
                  <a:lnTo>
                    <a:pt x="66056" y="22554"/>
                  </a:lnTo>
                  <a:lnTo>
                    <a:pt x="73092" y="30352"/>
                  </a:lnTo>
                  <a:lnTo>
                    <a:pt x="79598" y="39014"/>
                  </a:lnTo>
                  <a:lnTo>
                    <a:pt x="85467" y="48203"/>
                  </a:lnTo>
                  <a:lnTo>
                    <a:pt x="91032" y="55203"/>
                  </a:lnTo>
                  <a:lnTo>
                    <a:pt x="96214" y="56595"/>
                  </a:lnTo>
                  <a:lnTo>
                    <a:pt x="100378" y="53033"/>
                  </a:lnTo>
                  <a:lnTo>
                    <a:pt x="103836" y="45978"/>
                  </a:lnTo>
                  <a:lnTo>
                    <a:pt x="107172" y="36907"/>
                  </a:lnTo>
                  <a:lnTo>
                    <a:pt x="110931" y="27227"/>
                  </a:lnTo>
                  <a:lnTo>
                    <a:pt x="115347" y="17745"/>
                  </a:lnTo>
                  <a:lnTo>
                    <a:pt x="120578" y="9398"/>
                  </a:lnTo>
                  <a:lnTo>
                    <a:pt x="126825" y="3442"/>
                  </a:lnTo>
                  <a:lnTo>
                    <a:pt x="134091" y="330"/>
                  </a:lnTo>
                  <a:lnTo>
                    <a:pt x="142067" y="0"/>
                  </a:lnTo>
                  <a:lnTo>
                    <a:pt x="150258" y="2270"/>
                  </a:lnTo>
                  <a:lnTo>
                    <a:pt x="158350" y="6753"/>
                  </a:lnTo>
                  <a:lnTo>
                    <a:pt x="166069" y="12978"/>
                  </a:lnTo>
                  <a:lnTo>
                    <a:pt x="173100" y="20501"/>
                  </a:lnTo>
                  <a:lnTo>
                    <a:pt x="179344" y="28957"/>
                  </a:lnTo>
                  <a:lnTo>
                    <a:pt x="184876" y="38071"/>
                  </a:lnTo>
                  <a:lnTo>
                    <a:pt x="189834" y="47641"/>
                  </a:lnTo>
                  <a:lnTo>
                    <a:pt x="194349" y="57526"/>
                  </a:lnTo>
                  <a:lnTo>
                    <a:pt x="198214" y="67791"/>
                  </a:lnTo>
                  <a:lnTo>
                    <a:pt x="200906" y="78676"/>
                  </a:lnTo>
                  <a:lnTo>
                    <a:pt x="202243" y="90243"/>
                  </a:lnTo>
                  <a:lnTo>
                    <a:pt x="202692" y="101820"/>
                  </a:lnTo>
                  <a:lnTo>
                    <a:pt x="203336" y="113219"/>
                  </a:lnTo>
                  <a:lnTo>
                    <a:pt x="205352" y="125444"/>
                  </a:lnTo>
                  <a:lnTo>
                    <a:pt x="210570" y="1404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53347" y="521478"/>
              <a:ext cx="189514" cy="120761"/>
            </a:xfrm>
            <a:custGeom>
              <a:avLst/>
              <a:gdLst/>
              <a:ahLst/>
              <a:cxnLst/>
              <a:rect l="0" t="0" r="0" b="0"/>
              <a:pathLst>
                <a:path w="189514" h="120761">
                  <a:moveTo>
                    <a:pt x="0" y="4946"/>
                  </a:moveTo>
                  <a:lnTo>
                    <a:pt x="67" y="19481"/>
                  </a:lnTo>
                  <a:lnTo>
                    <a:pt x="707" y="32112"/>
                  </a:lnTo>
                  <a:lnTo>
                    <a:pt x="1999" y="44021"/>
                  </a:lnTo>
                  <a:lnTo>
                    <a:pt x="3686" y="55676"/>
                  </a:lnTo>
                  <a:lnTo>
                    <a:pt x="5354" y="67517"/>
                  </a:lnTo>
                  <a:lnTo>
                    <a:pt x="6769" y="79668"/>
                  </a:lnTo>
                  <a:lnTo>
                    <a:pt x="7944" y="89011"/>
                  </a:lnTo>
                  <a:lnTo>
                    <a:pt x="8897" y="91462"/>
                  </a:lnTo>
                  <a:lnTo>
                    <a:pt x="9536" y="88039"/>
                  </a:lnTo>
                  <a:lnTo>
                    <a:pt x="9926" y="80702"/>
                  </a:lnTo>
                  <a:lnTo>
                    <a:pt x="10159" y="70903"/>
                  </a:lnTo>
                  <a:lnTo>
                    <a:pt x="10298" y="59570"/>
                  </a:lnTo>
                  <a:lnTo>
                    <a:pt x="10401" y="47296"/>
                  </a:lnTo>
                  <a:lnTo>
                    <a:pt x="11145" y="35251"/>
                  </a:lnTo>
                  <a:lnTo>
                    <a:pt x="13771" y="25192"/>
                  </a:lnTo>
                  <a:lnTo>
                    <a:pt x="18796" y="17909"/>
                  </a:lnTo>
                  <a:lnTo>
                    <a:pt x="25766" y="13490"/>
                  </a:lnTo>
                  <a:lnTo>
                    <a:pt x="33665" y="11794"/>
                  </a:lnTo>
                  <a:lnTo>
                    <a:pt x="41783" y="12438"/>
                  </a:lnTo>
                  <a:lnTo>
                    <a:pt x="49636" y="15256"/>
                  </a:lnTo>
                  <a:lnTo>
                    <a:pt x="56815" y="20395"/>
                  </a:lnTo>
                  <a:lnTo>
                    <a:pt x="63204" y="27695"/>
                  </a:lnTo>
                  <a:lnTo>
                    <a:pt x="69427" y="35501"/>
                  </a:lnTo>
                  <a:lnTo>
                    <a:pt x="76230" y="39942"/>
                  </a:lnTo>
                  <a:lnTo>
                    <a:pt x="82891" y="39150"/>
                  </a:lnTo>
                  <a:lnTo>
                    <a:pt x="88526" y="34864"/>
                  </a:lnTo>
                  <a:lnTo>
                    <a:pt x="93432" y="28598"/>
                  </a:lnTo>
                  <a:lnTo>
                    <a:pt x="98261" y="21427"/>
                  </a:lnTo>
                  <a:lnTo>
                    <a:pt x="103392" y="13972"/>
                  </a:lnTo>
                  <a:lnTo>
                    <a:pt x="109099" y="7161"/>
                  </a:lnTo>
                  <a:lnTo>
                    <a:pt x="115664" y="2322"/>
                  </a:lnTo>
                  <a:lnTo>
                    <a:pt x="123137" y="0"/>
                  </a:lnTo>
                  <a:lnTo>
                    <a:pt x="131081" y="221"/>
                  </a:lnTo>
                  <a:lnTo>
                    <a:pt x="138717" y="2868"/>
                  </a:lnTo>
                  <a:lnTo>
                    <a:pt x="145623" y="7609"/>
                  </a:lnTo>
                  <a:lnTo>
                    <a:pt x="151731" y="14008"/>
                  </a:lnTo>
                  <a:lnTo>
                    <a:pt x="157141" y="21648"/>
                  </a:lnTo>
                  <a:lnTo>
                    <a:pt x="162001" y="30184"/>
                  </a:lnTo>
                  <a:lnTo>
                    <a:pt x="166452" y="39351"/>
                  </a:lnTo>
                  <a:lnTo>
                    <a:pt x="170610" y="48955"/>
                  </a:lnTo>
                  <a:lnTo>
                    <a:pt x="174557" y="58855"/>
                  </a:lnTo>
                  <a:lnTo>
                    <a:pt x="178206" y="68885"/>
                  </a:lnTo>
                  <a:lnTo>
                    <a:pt x="181666" y="80035"/>
                  </a:lnTo>
                  <a:lnTo>
                    <a:pt x="185243" y="95517"/>
                  </a:lnTo>
                  <a:lnTo>
                    <a:pt x="189513" y="1207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83722" y="494839"/>
              <a:ext cx="99184" cy="148156"/>
            </a:xfrm>
            <a:custGeom>
              <a:avLst/>
              <a:gdLst/>
              <a:ahLst/>
              <a:cxnLst/>
              <a:rect l="0" t="0" r="0" b="0"/>
              <a:pathLst>
                <a:path w="99184" h="148156">
                  <a:moveTo>
                    <a:pt x="53894" y="0"/>
                  </a:moveTo>
                  <a:lnTo>
                    <a:pt x="45160" y="5934"/>
                  </a:lnTo>
                  <a:lnTo>
                    <a:pt x="37453" y="12139"/>
                  </a:lnTo>
                  <a:lnTo>
                    <a:pt x="30056" y="19239"/>
                  </a:lnTo>
                  <a:lnTo>
                    <a:pt x="22968" y="27353"/>
                  </a:lnTo>
                  <a:lnTo>
                    <a:pt x="16437" y="36647"/>
                  </a:lnTo>
                  <a:lnTo>
                    <a:pt x="10574" y="47091"/>
                  </a:lnTo>
                  <a:lnTo>
                    <a:pt x="5655" y="58343"/>
                  </a:lnTo>
                  <a:lnTo>
                    <a:pt x="2181" y="69881"/>
                  </a:lnTo>
                  <a:lnTo>
                    <a:pt x="298" y="81376"/>
                  </a:lnTo>
                  <a:lnTo>
                    <a:pt x="0" y="92703"/>
                  </a:lnTo>
                  <a:lnTo>
                    <a:pt x="1312" y="103840"/>
                  </a:lnTo>
                  <a:lnTo>
                    <a:pt x="4092" y="114799"/>
                  </a:lnTo>
                  <a:lnTo>
                    <a:pt x="8398" y="125124"/>
                  </a:lnTo>
                  <a:lnTo>
                    <a:pt x="14561" y="133927"/>
                  </a:lnTo>
                  <a:lnTo>
                    <a:pt x="22586" y="140838"/>
                  </a:lnTo>
                  <a:lnTo>
                    <a:pt x="31888" y="145647"/>
                  </a:lnTo>
                  <a:lnTo>
                    <a:pt x="41509" y="148059"/>
                  </a:lnTo>
                  <a:lnTo>
                    <a:pt x="50863" y="148155"/>
                  </a:lnTo>
                  <a:lnTo>
                    <a:pt x="59751" y="146136"/>
                  </a:lnTo>
                  <a:lnTo>
                    <a:pt x="68173" y="142131"/>
                  </a:lnTo>
                  <a:lnTo>
                    <a:pt x="76196" y="136402"/>
                  </a:lnTo>
                  <a:lnTo>
                    <a:pt x="83584" y="129135"/>
                  </a:lnTo>
                  <a:lnTo>
                    <a:pt x="89802" y="120364"/>
                  </a:lnTo>
                  <a:lnTo>
                    <a:pt x="94645" y="110248"/>
                  </a:lnTo>
                  <a:lnTo>
                    <a:pt x="97898" y="99203"/>
                  </a:lnTo>
                  <a:lnTo>
                    <a:pt x="99183" y="87798"/>
                  </a:lnTo>
                  <a:lnTo>
                    <a:pt x="98489" y="76392"/>
                  </a:lnTo>
                  <a:lnTo>
                    <a:pt x="96091" y="65294"/>
                  </a:lnTo>
                  <a:lnTo>
                    <a:pt x="92355" y="54842"/>
                  </a:lnTo>
                  <a:lnTo>
                    <a:pt x="87626" y="45160"/>
                  </a:lnTo>
                  <a:lnTo>
                    <a:pt x="82103" y="36677"/>
                  </a:lnTo>
                  <a:lnTo>
                    <a:pt x="75100" y="29488"/>
                  </a:lnTo>
                  <a:lnTo>
                    <a:pt x="63769" y="24083"/>
                  </a:lnTo>
                  <a:lnTo>
                    <a:pt x="43366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11316" y="508690"/>
              <a:ext cx="178985" cy="133549"/>
            </a:xfrm>
            <a:custGeom>
              <a:avLst/>
              <a:gdLst/>
              <a:ahLst/>
              <a:cxnLst/>
              <a:rect l="0" t="0" r="0" b="0"/>
              <a:pathLst>
                <a:path w="178985" h="133549">
                  <a:moveTo>
                    <a:pt x="0" y="17734"/>
                  </a:moveTo>
                  <a:lnTo>
                    <a:pt x="3000" y="26603"/>
                  </a:lnTo>
                  <a:lnTo>
                    <a:pt x="6423" y="35590"/>
                  </a:lnTo>
                  <a:lnTo>
                    <a:pt x="10615" y="45580"/>
                  </a:lnTo>
                  <a:lnTo>
                    <a:pt x="15341" y="56388"/>
                  </a:lnTo>
                  <a:lnTo>
                    <a:pt x="20175" y="67551"/>
                  </a:lnTo>
                  <a:lnTo>
                    <a:pt x="24857" y="78757"/>
                  </a:lnTo>
                  <a:lnTo>
                    <a:pt x="29466" y="89869"/>
                  </a:lnTo>
                  <a:lnTo>
                    <a:pt x="34316" y="100853"/>
                  </a:lnTo>
                  <a:lnTo>
                    <a:pt x="39530" y="111641"/>
                  </a:lnTo>
                  <a:lnTo>
                    <a:pt x="43455" y="119523"/>
                  </a:lnTo>
                  <a:lnTo>
                    <a:pt x="44268" y="121095"/>
                  </a:lnTo>
                  <a:lnTo>
                    <a:pt x="43027" y="117398"/>
                  </a:lnTo>
                  <a:lnTo>
                    <a:pt x="40705" y="110282"/>
                  </a:lnTo>
                  <a:lnTo>
                    <a:pt x="37823" y="101300"/>
                  </a:lnTo>
                  <a:lnTo>
                    <a:pt x="34657" y="91398"/>
                  </a:lnTo>
                  <a:lnTo>
                    <a:pt x="31506" y="80912"/>
                  </a:lnTo>
                  <a:lnTo>
                    <a:pt x="28749" y="69775"/>
                  </a:lnTo>
                  <a:lnTo>
                    <a:pt x="26562" y="57978"/>
                  </a:lnTo>
                  <a:lnTo>
                    <a:pt x="25259" y="45928"/>
                  </a:lnTo>
                  <a:lnTo>
                    <a:pt x="25364" y="34359"/>
                  </a:lnTo>
                  <a:lnTo>
                    <a:pt x="27040" y="23662"/>
                  </a:lnTo>
                  <a:lnTo>
                    <a:pt x="30453" y="14359"/>
                  </a:lnTo>
                  <a:lnTo>
                    <a:pt x="35942" y="7246"/>
                  </a:lnTo>
                  <a:lnTo>
                    <a:pt x="43484" y="2547"/>
                  </a:lnTo>
                  <a:lnTo>
                    <a:pt x="52615" y="172"/>
                  </a:lnTo>
                  <a:lnTo>
                    <a:pt x="62644" y="0"/>
                  </a:lnTo>
                  <a:lnTo>
                    <a:pt x="73084" y="1736"/>
                  </a:lnTo>
                  <a:lnTo>
                    <a:pt x="83513" y="5152"/>
                  </a:lnTo>
                  <a:lnTo>
                    <a:pt x="93508" y="10176"/>
                  </a:lnTo>
                  <a:lnTo>
                    <a:pt x="102891" y="16629"/>
                  </a:lnTo>
                  <a:lnTo>
                    <a:pt x="111684" y="24399"/>
                  </a:lnTo>
                  <a:lnTo>
                    <a:pt x="119983" y="33517"/>
                  </a:lnTo>
                  <a:lnTo>
                    <a:pt x="127900" y="43869"/>
                  </a:lnTo>
                  <a:lnTo>
                    <a:pt x="135372" y="55074"/>
                  </a:lnTo>
                  <a:lnTo>
                    <a:pt x="142171" y="66587"/>
                  </a:lnTo>
                  <a:lnTo>
                    <a:pt x="148228" y="78061"/>
                  </a:lnTo>
                  <a:lnTo>
                    <a:pt x="153664" y="89102"/>
                  </a:lnTo>
                  <a:lnTo>
                    <a:pt x="159343" y="100370"/>
                  </a:lnTo>
                  <a:lnTo>
                    <a:pt x="166883" y="113968"/>
                  </a:lnTo>
                  <a:lnTo>
                    <a:pt x="178984" y="1335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37741" y="347440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31586" y="273741"/>
                  </a:moveTo>
                  <a:lnTo>
                    <a:pt x="28719" y="264873"/>
                  </a:lnTo>
                  <a:lnTo>
                    <a:pt x="26577" y="255886"/>
                  </a:lnTo>
                  <a:lnTo>
                    <a:pt x="24969" y="245895"/>
                  </a:lnTo>
                  <a:lnTo>
                    <a:pt x="23616" y="235087"/>
                  </a:lnTo>
                  <a:lnTo>
                    <a:pt x="22119" y="223924"/>
                  </a:lnTo>
                  <a:lnTo>
                    <a:pt x="20273" y="212714"/>
                  </a:lnTo>
                  <a:lnTo>
                    <a:pt x="18206" y="201429"/>
                  </a:lnTo>
                  <a:lnTo>
                    <a:pt x="16273" y="189796"/>
                  </a:lnTo>
                  <a:lnTo>
                    <a:pt x="14672" y="177682"/>
                  </a:lnTo>
                  <a:lnTo>
                    <a:pt x="13276" y="165259"/>
                  </a:lnTo>
                  <a:lnTo>
                    <a:pt x="11731" y="152914"/>
                  </a:lnTo>
                  <a:lnTo>
                    <a:pt x="9845" y="140861"/>
                  </a:lnTo>
                  <a:lnTo>
                    <a:pt x="7748" y="128987"/>
                  </a:lnTo>
                  <a:lnTo>
                    <a:pt x="5793" y="116948"/>
                  </a:lnTo>
                  <a:lnTo>
                    <a:pt x="4182" y="104552"/>
                  </a:lnTo>
                  <a:lnTo>
                    <a:pt x="2948" y="91768"/>
                  </a:lnTo>
                  <a:lnTo>
                    <a:pt x="2044" y="78647"/>
                  </a:lnTo>
                  <a:lnTo>
                    <a:pt x="1402" y="65274"/>
                  </a:lnTo>
                  <a:lnTo>
                    <a:pt x="953" y="52132"/>
                  </a:lnTo>
                  <a:lnTo>
                    <a:pt x="595" y="38693"/>
                  </a:lnTo>
                  <a:lnTo>
                    <a:pt x="296" y="2266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32456" y="311246"/>
              <a:ext cx="300933" cy="333204"/>
            </a:xfrm>
            <a:custGeom>
              <a:avLst/>
              <a:gdLst/>
              <a:ahLst/>
              <a:cxnLst/>
              <a:rect l="0" t="0" r="0" b="0"/>
              <a:pathLst>
                <a:path w="300933" h="333204">
                  <a:moveTo>
                    <a:pt x="0" y="4608"/>
                  </a:moveTo>
                  <a:lnTo>
                    <a:pt x="8935" y="1809"/>
                  </a:lnTo>
                  <a:lnTo>
                    <a:pt x="18562" y="307"/>
                  </a:lnTo>
                  <a:lnTo>
                    <a:pt x="29849" y="0"/>
                  </a:lnTo>
                  <a:lnTo>
                    <a:pt x="42517" y="680"/>
                  </a:lnTo>
                  <a:lnTo>
                    <a:pt x="55996" y="2147"/>
                  </a:lnTo>
                  <a:lnTo>
                    <a:pt x="69868" y="4216"/>
                  </a:lnTo>
                  <a:lnTo>
                    <a:pt x="83904" y="6726"/>
                  </a:lnTo>
                  <a:lnTo>
                    <a:pt x="97996" y="9549"/>
                  </a:lnTo>
                  <a:lnTo>
                    <a:pt x="112088" y="12595"/>
                  </a:lnTo>
                  <a:lnTo>
                    <a:pt x="125836" y="15961"/>
                  </a:lnTo>
                  <a:lnTo>
                    <a:pt x="138621" y="19906"/>
                  </a:lnTo>
                  <a:lnTo>
                    <a:pt x="150195" y="24525"/>
                  </a:lnTo>
                  <a:lnTo>
                    <a:pt x="160951" y="29764"/>
                  </a:lnTo>
                  <a:lnTo>
                    <a:pt x="171708" y="35506"/>
                  </a:lnTo>
                  <a:lnTo>
                    <a:pt x="182943" y="41628"/>
                  </a:lnTo>
                  <a:lnTo>
                    <a:pt x="194458" y="48027"/>
                  </a:lnTo>
                  <a:lnTo>
                    <a:pt x="205588" y="54622"/>
                  </a:lnTo>
                  <a:lnTo>
                    <a:pt x="215967" y="61357"/>
                  </a:lnTo>
                  <a:lnTo>
                    <a:pt x="225547" y="68354"/>
                  </a:lnTo>
                  <a:lnTo>
                    <a:pt x="234434" y="75890"/>
                  </a:lnTo>
                  <a:lnTo>
                    <a:pt x="242779" y="84074"/>
                  </a:lnTo>
                  <a:lnTo>
                    <a:pt x="250721" y="92860"/>
                  </a:lnTo>
                  <a:lnTo>
                    <a:pt x="258376" y="102136"/>
                  </a:lnTo>
                  <a:lnTo>
                    <a:pt x="265824" y="111784"/>
                  </a:lnTo>
                  <a:lnTo>
                    <a:pt x="272962" y="121704"/>
                  </a:lnTo>
                  <a:lnTo>
                    <a:pt x="279531" y="131816"/>
                  </a:lnTo>
                  <a:lnTo>
                    <a:pt x="285425" y="142070"/>
                  </a:lnTo>
                  <a:lnTo>
                    <a:pt x="290535" y="152753"/>
                  </a:lnTo>
                  <a:lnTo>
                    <a:pt x="294670" y="164449"/>
                  </a:lnTo>
                  <a:lnTo>
                    <a:pt x="297815" y="177388"/>
                  </a:lnTo>
                  <a:lnTo>
                    <a:pt x="299944" y="191164"/>
                  </a:lnTo>
                  <a:lnTo>
                    <a:pt x="300932" y="204950"/>
                  </a:lnTo>
                  <a:lnTo>
                    <a:pt x="300814" y="218258"/>
                  </a:lnTo>
                  <a:lnTo>
                    <a:pt x="299601" y="230955"/>
                  </a:lnTo>
                  <a:lnTo>
                    <a:pt x="297192" y="243088"/>
                  </a:lnTo>
                  <a:lnTo>
                    <a:pt x="293642" y="254760"/>
                  </a:lnTo>
                  <a:lnTo>
                    <a:pt x="288970" y="265920"/>
                  </a:lnTo>
                  <a:lnTo>
                    <a:pt x="283085" y="276356"/>
                  </a:lnTo>
                  <a:lnTo>
                    <a:pt x="276048" y="286007"/>
                  </a:lnTo>
                  <a:lnTo>
                    <a:pt x="267882" y="294795"/>
                  </a:lnTo>
                  <a:lnTo>
                    <a:pt x="258499" y="302553"/>
                  </a:lnTo>
                  <a:lnTo>
                    <a:pt x="247968" y="309290"/>
                  </a:lnTo>
                  <a:lnTo>
                    <a:pt x="236643" y="315153"/>
                  </a:lnTo>
                  <a:lnTo>
                    <a:pt x="225049" y="320333"/>
                  </a:lnTo>
                  <a:lnTo>
                    <a:pt x="213504" y="324998"/>
                  </a:lnTo>
                  <a:lnTo>
                    <a:pt x="201803" y="328963"/>
                  </a:lnTo>
                  <a:lnTo>
                    <a:pt x="189349" y="331722"/>
                  </a:lnTo>
                  <a:lnTo>
                    <a:pt x="175865" y="333095"/>
                  </a:lnTo>
                  <a:lnTo>
                    <a:pt x="161707" y="333203"/>
                  </a:lnTo>
                  <a:lnTo>
                    <a:pt x="147656" y="332288"/>
                  </a:lnTo>
                  <a:lnTo>
                    <a:pt x="134167" y="330598"/>
                  </a:lnTo>
                  <a:lnTo>
                    <a:pt x="121347" y="328346"/>
                  </a:lnTo>
                  <a:lnTo>
                    <a:pt x="109131" y="325697"/>
                  </a:lnTo>
                  <a:lnTo>
                    <a:pt x="97398" y="322768"/>
                  </a:lnTo>
                  <a:lnTo>
                    <a:pt x="86027" y="319480"/>
                  </a:lnTo>
                  <a:lnTo>
                    <a:pt x="74917" y="315588"/>
                  </a:lnTo>
                  <a:lnTo>
                    <a:pt x="64006" y="311009"/>
                  </a:lnTo>
                  <a:lnTo>
                    <a:pt x="53690" y="305917"/>
                  </a:lnTo>
                  <a:lnTo>
                    <a:pt x="43804" y="300057"/>
                  </a:lnTo>
                  <a:lnTo>
                    <a:pt x="33478" y="291796"/>
                  </a:lnTo>
                  <a:lnTo>
                    <a:pt x="21057" y="27834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63435" y="473465"/>
              <a:ext cx="163861" cy="190647"/>
            </a:xfrm>
            <a:custGeom>
              <a:avLst/>
              <a:gdLst/>
              <a:ahLst/>
              <a:cxnLst/>
              <a:rect l="0" t="0" r="0" b="0"/>
              <a:pathLst>
                <a:path w="163861" h="190647">
                  <a:moveTo>
                    <a:pt x="5933" y="63488"/>
                  </a:moveTo>
                  <a:lnTo>
                    <a:pt x="17668" y="66355"/>
                  </a:lnTo>
                  <a:lnTo>
                    <a:pt x="28797" y="68497"/>
                  </a:lnTo>
                  <a:lnTo>
                    <a:pt x="40390" y="70095"/>
                  </a:lnTo>
                  <a:lnTo>
                    <a:pt x="52379" y="71103"/>
                  </a:lnTo>
                  <a:lnTo>
                    <a:pt x="64391" y="71303"/>
                  </a:lnTo>
                  <a:lnTo>
                    <a:pt x="76184" y="70638"/>
                  </a:lnTo>
                  <a:lnTo>
                    <a:pt x="87366" y="68881"/>
                  </a:lnTo>
                  <a:lnTo>
                    <a:pt x="97337" y="65572"/>
                  </a:lnTo>
                  <a:lnTo>
                    <a:pt x="105881" y="60603"/>
                  </a:lnTo>
                  <a:lnTo>
                    <a:pt x="112785" y="54165"/>
                  </a:lnTo>
                  <a:lnTo>
                    <a:pt x="117681" y="46555"/>
                  </a:lnTo>
                  <a:lnTo>
                    <a:pt x="120557" y="38078"/>
                  </a:lnTo>
                  <a:lnTo>
                    <a:pt x="121372" y="29303"/>
                  </a:lnTo>
                  <a:lnTo>
                    <a:pt x="119883" y="21033"/>
                  </a:lnTo>
                  <a:lnTo>
                    <a:pt x="116179" y="13673"/>
                  </a:lnTo>
                  <a:lnTo>
                    <a:pt x="110609" y="7582"/>
                  </a:lnTo>
                  <a:lnTo>
                    <a:pt x="103592" y="3240"/>
                  </a:lnTo>
                  <a:lnTo>
                    <a:pt x="95507" y="734"/>
                  </a:lnTo>
                  <a:lnTo>
                    <a:pt x="86657" y="0"/>
                  </a:lnTo>
                  <a:lnTo>
                    <a:pt x="77273" y="1011"/>
                  </a:lnTo>
                  <a:lnTo>
                    <a:pt x="67524" y="3580"/>
                  </a:lnTo>
                  <a:lnTo>
                    <a:pt x="57691" y="7573"/>
                  </a:lnTo>
                  <a:lnTo>
                    <a:pt x="48161" y="12993"/>
                  </a:lnTo>
                  <a:lnTo>
                    <a:pt x="39126" y="19715"/>
                  </a:lnTo>
                  <a:lnTo>
                    <a:pt x="30754" y="27667"/>
                  </a:lnTo>
                  <a:lnTo>
                    <a:pt x="23276" y="36907"/>
                  </a:lnTo>
                  <a:lnTo>
                    <a:pt x="16731" y="47346"/>
                  </a:lnTo>
                  <a:lnTo>
                    <a:pt x="11167" y="58779"/>
                  </a:lnTo>
                  <a:lnTo>
                    <a:pt x="6719" y="70978"/>
                  </a:lnTo>
                  <a:lnTo>
                    <a:pt x="3360" y="83734"/>
                  </a:lnTo>
                  <a:lnTo>
                    <a:pt x="1085" y="96723"/>
                  </a:lnTo>
                  <a:lnTo>
                    <a:pt x="0" y="109516"/>
                  </a:lnTo>
                  <a:lnTo>
                    <a:pt x="50" y="121892"/>
                  </a:lnTo>
                  <a:lnTo>
                    <a:pt x="1219" y="133659"/>
                  </a:lnTo>
                  <a:lnTo>
                    <a:pt x="3598" y="144569"/>
                  </a:lnTo>
                  <a:lnTo>
                    <a:pt x="7129" y="154570"/>
                  </a:lnTo>
                  <a:lnTo>
                    <a:pt x="11787" y="163610"/>
                  </a:lnTo>
                  <a:lnTo>
                    <a:pt x="17663" y="171543"/>
                  </a:lnTo>
                  <a:lnTo>
                    <a:pt x="24689" y="178392"/>
                  </a:lnTo>
                  <a:lnTo>
                    <a:pt x="32678" y="183993"/>
                  </a:lnTo>
                  <a:lnTo>
                    <a:pt x="41411" y="187933"/>
                  </a:lnTo>
                  <a:lnTo>
                    <a:pt x="50692" y="190133"/>
                  </a:lnTo>
                  <a:lnTo>
                    <a:pt x="60363" y="190646"/>
                  </a:lnTo>
                  <a:lnTo>
                    <a:pt x="70308" y="189477"/>
                  </a:lnTo>
                  <a:lnTo>
                    <a:pt x="80436" y="186803"/>
                  </a:lnTo>
                  <a:lnTo>
                    <a:pt x="90525" y="182908"/>
                  </a:lnTo>
                  <a:lnTo>
                    <a:pt x="100226" y="178085"/>
                  </a:lnTo>
                  <a:lnTo>
                    <a:pt x="109382" y="172587"/>
                  </a:lnTo>
                  <a:lnTo>
                    <a:pt x="118004" y="166609"/>
                  </a:lnTo>
                  <a:lnTo>
                    <a:pt x="126183" y="160298"/>
                  </a:lnTo>
                  <a:lnTo>
                    <a:pt x="134010" y="153767"/>
                  </a:lnTo>
                  <a:lnTo>
                    <a:pt x="141276" y="147392"/>
                  </a:lnTo>
                  <a:lnTo>
                    <a:pt x="148177" y="141195"/>
                  </a:lnTo>
                  <a:lnTo>
                    <a:pt x="155322" y="134631"/>
                  </a:lnTo>
                  <a:lnTo>
                    <a:pt x="163860" y="1266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48544" y="477131"/>
              <a:ext cx="115623" cy="154579"/>
            </a:xfrm>
            <a:custGeom>
              <a:avLst/>
              <a:gdLst/>
              <a:ahLst/>
              <a:cxnLst/>
              <a:rect l="0" t="0" r="0" b="0"/>
              <a:pathLst>
                <a:path w="115623" h="154579">
                  <a:moveTo>
                    <a:pt x="10337" y="70350"/>
                  </a:moveTo>
                  <a:lnTo>
                    <a:pt x="7470" y="82086"/>
                  </a:lnTo>
                  <a:lnTo>
                    <a:pt x="5328" y="93214"/>
                  </a:lnTo>
                  <a:lnTo>
                    <a:pt x="3722" y="104710"/>
                  </a:lnTo>
                  <a:lnTo>
                    <a:pt x="2445" y="113065"/>
                  </a:lnTo>
                  <a:lnTo>
                    <a:pt x="1417" y="114074"/>
                  </a:lnTo>
                  <a:lnTo>
                    <a:pt x="743" y="109525"/>
                  </a:lnTo>
                  <a:lnTo>
                    <a:pt x="348" y="101486"/>
                  </a:lnTo>
                  <a:lnTo>
                    <a:pt x="123" y="91277"/>
                  </a:lnTo>
                  <a:lnTo>
                    <a:pt x="0" y="79711"/>
                  </a:lnTo>
                  <a:lnTo>
                    <a:pt x="99" y="67448"/>
                  </a:lnTo>
                  <a:lnTo>
                    <a:pt x="704" y="55105"/>
                  </a:lnTo>
                  <a:lnTo>
                    <a:pt x="1940" y="43017"/>
                  </a:lnTo>
                  <a:lnTo>
                    <a:pt x="4095" y="31604"/>
                  </a:lnTo>
                  <a:lnTo>
                    <a:pt x="7678" y="21459"/>
                  </a:lnTo>
                  <a:lnTo>
                    <a:pt x="12835" y="12795"/>
                  </a:lnTo>
                  <a:lnTo>
                    <a:pt x="19400" y="5977"/>
                  </a:lnTo>
                  <a:lnTo>
                    <a:pt x="27095" y="1669"/>
                  </a:lnTo>
                  <a:lnTo>
                    <a:pt x="35635" y="0"/>
                  </a:lnTo>
                  <a:lnTo>
                    <a:pt x="44621" y="810"/>
                  </a:lnTo>
                  <a:lnTo>
                    <a:pt x="53564" y="3929"/>
                  </a:lnTo>
                  <a:lnTo>
                    <a:pt x="62200" y="9022"/>
                  </a:lnTo>
                  <a:lnTo>
                    <a:pt x="70301" y="15676"/>
                  </a:lnTo>
                  <a:lnTo>
                    <a:pt x="77596" y="23495"/>
                  </a:lnTo>
                  <a:lnTo>
                    <a:pt x="84021" y="32155"/>
                  </a:lnTo>
                  <a:lnTo>
                    <a:pt x="89676" y="41407"/>
                  </a:lnTo>
                  <a:lnTo>
                    <a:pt x="94716" y="51070"/>
                  </a:lnTo>
                  <a:lnTo>
                    <a:pt x="99292" y="61018"/>
                  </a:lnTo>
                  <a:lnTo>
                    <a:pt x="103367" y="71326"/>
                  </a:lnTo>
                  <a:lnTo>
                    <a:pt x="106732" y="82238"/>
                  </a:lnTo>
                  <a:lnTo>
                    <a:pt x="109331" y="93829"/>
                  </a:lnTo>
                  <a:lnTo>
                    <a:pt x="111250" y="105620"/>
                  </a:lnTo>
                  <a:lnTo>
                    <a:pt x="112829" y="117931"/>
                  </a:lnTo>
                  <a:lnTo>
                    <a:pt x="114207" y="132962"/>
                  </a:lnTo>
                  <a:lnTo>
                    <a:pt x="115622" y="1545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31904" y="484310"/>
              <a:ext cx="85393" cy="136507"/>
            </a:xfrm>
            <a:custGeom>
              <a:avLst/>
              <a:gdLst/>
              <a:ahLst/>
              <a:cxnLst/>
              <a:rect l="0" t="0" r="0" b="0"/>
              <a:pathLst>
                <a:path w="85393" h="136507">
                  <a:moveTo>
                    <a:pt x="69132" y="0"/>
                  </a:moveTo>
                  <a:lnTo>
                    <a:pt x="57531" y="201"/>
                  </a:lnTo>
                  <a:lnTo>
                    <a:pt x="47683" y="2122"/>
                  </a:lnTo>
                  <a:lnTo>
                    <a:pt x="38682" y="6012"/>
                  </a:lnTo>
                  <a:lnTo>
                    <a:pt x="30413" y="11591"/>
                  </a:lnTo>
                  <a:lnTo>
                    <a:pt x="23035" y="18540"/>
                  </a:lnTo>
                  <a:lnTo>
                    <a:pt x="16569" y="26544"/>
                  </a:lnTo>
                  <a:lnTo>
                    <a:pt x="11063" y="35488"/>
                  </a:lnTo>
                  <a:lnTo>
                    <a:pt x="6657" y="45458"/>
                  </a:lnTo>
                  <a:lnTo>
                    <a:pt x="3326" y="56413"/>
                  </a:lnTo>
                  <a:lnTo>
                    <a:pt x="1072" y="68037"/>
                  </a:lnTo>
                  <a:lnTo>
                    <a:pt x="0" y="79838"/>
                  </a:lnTo>
                  <a:lnTo>
                    <a:pt x="64" y="91508"/>
                  </a:lnTo>
                  <a:lnTo>
                    <a:pt x="1412" y="102615"/>
                  </a:lnTo>
                  <a:lnTo>
                    <a:pt x="4443" y="112541"/>
                  </a:lnTo>
                  <a:lnTo>
                    <a:pt x="9226" y="121056"/>
                  </a:lnTo>
                  <a:lnTo>
                    <a:pt x="15538" y="127942"/>
                  </a:lnTo>
                  <a:lnTo>
                    <a:pt x="23064" y="132827"/>
                  </a:lnTo>
                  <a:lnTo>
                    <a:pt x="31485" y="135696"/>
                  </a:lnTo>
                  <a:lnTo>
                    <a:pt x="40222" y="136506"/>
                  </a:lnTo>
                  <a:lnTo>
                    <a:pt x="48466" y="135013"/>
                  </a:lnTo>
                  <a:lnTo>
                    <a:pt x="55819" y="131307"/>
                  </a:lnTo>
                  <a:lnTo>
                    <a:pt x="62244" y="125737"/>
                  </a:lnTo>
                  <a:lnTo>
                    <a:pt x="67875" y="118719"/>
                  </a:lnTo>
                  <a:lnTo>
                    <a:pt x="72883" y="110628"/>
                  </a:lnTo>
                  <a:lnTo>
                    <a:pt x="77265" y="101605"/>
                  </a:lnTo>
                  <a:lnTo>
                    <a:pt x="80845" y="91572"/>
                  </a:lnTo>
                  <a:lnTo>
                    <a:pt x="83582" y="80569"/>
                  </a:lnTo>
                  <a:lnTo>
                    <a:pt x="85252" y="68910"/>
                  </a:lnTo>
                  <a:lnTo>
                    <a:pt x="85392" y="57085"/>
                  </a:lnTo>
                  <a:lnTo>
                    <a:pt x="83889" y="45403"/>
                  </a:lnTo>
                  <a:lnTo>
                    <a:pt x="80856" y="34419"/>
                  </a:lnTo>
                  <a:lnTo>
                    <a:pt x="75949" y="23939"/>
                  </a:lnTo>
                  <a:lnTo>
                    <a:pt x="66498" y="13048"/>
                  </a:lnTo>
                  <a:lnTo>
                    <a:pt x="4807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80651" y="484983"/>
              <a:ext cx="173070" cy="136199"/>
            </a:xfrm>
            <a:custGeom>
              <a:avLst/>
              <a:gdLst/>
              <a:ahLst/>
              <a:cxnLst/>
              <a:rect l="0" t="0" r="0" b="0"/>
              <a:pathLst>
                <a:path w="173070" h="136199">
                  <a:moveTo>
                    <a:pt x="4613" y="41441"/>
                  </a:moveTo>
                  <a:lnTo>
                    <a:pt x="1813" y="50243"/>
                  </a:lnTo>
                  <a:lnTo>
                    <a:pt x="311" y="58589"/>
                  </a:lnTo>
                  <a:lnTo>
                    <a:pt x="0" y="67293"/>
                  </a:lnTo>
                  <a:lnTo>
                    <a:pt x="506" y="76586"/>
                  </a:lnTo>
                  <a:lnTo>
                    <a:pt x="1326" y="86730"/>
                  </a:lnTo>
                  <a:lnTo>
                    <a:pt x="2144" y="97672"/>
                  </a:lnTo>
                  <a:lnTo>
                    <a:pt x="2895" y="105695"/>
                  </a:lnTo>
                  <a:lnTo>
                    <a:pt x="3548" y="106494"/>
                  </a:lnTo>
                  <a:lnTo>
                    <a:pt x="3988" y="101819"/>
                  </a:lnTo>
                  <a:lnTo>
                    <a:pt x="4249" y="93540"/>
                  </a:lnTo>
                  <a:lnTo>
                    <a:pt x="4399" y="82646"/>
                  </a:lnTo>
                  <a:lnTo>
                    <a:pt x="4490" y="69811"/>
                  </a:lnTo>
                  <a:lnTo>
                    <a:pt x="4713" y="55884"/>
                  </a:lnTo>
                  <a:lnTo>
                    <a:pt x="5390" y="41887"/>
                  </a:lnTo>
                  <a:lnTo>
                    <a:pt x="6671" y="28406"/>
                  </a:lnTo>
                  <a:lnTo>
                    <a:pt x="8853" y="16416"/>
                  </a:lnTo>
                  <a:lnTo>
                    <a:pt x="12452" y="7407"/>
                  </a:lnTo>
                  <a:lnTo>
                    <a:pt x="17615" y="1920"/>
                  </a:lnTo>
                  <a:lnTo>
                    <a:pt x="24014" y="0"/>
                  </a:lnTo>
                  <a:lnTo>
                    <a:pt x="31066" y="1654"/>
                  </a:lnTo>
                  <a:lnTo>
                    <a:pt x="38355" y="6498"/>
                  </a:lnTo>
                  <a:lnTo>
                    <a:pt x="45517" y="13763"/>
                  </a:lnTo>
                  <a:lnTo>
                    <a:pt x="52166" y="22514"/>
                  </a:lnTo>
                  <a:lnTo>
                    <a:pt x="58167" y="32056"/>
                  </a:lnTo>
                  <a:lnTo>
                    <a:pt x="64103" y="40822"/>
                  </a:lnTo>
                  <a:lnTo>
                    <a:pt x="70692" y="45279"/>
                  </a:lnTo>
                  <a:lnTo>
                    <a:pt x="77205" y="43742"/>
                  </a:lnTo>
                  <a:lnTo>
                    <a:pt x="82753" y="38084"/>
                  </a:lnTo>
                  <a:lnTo>
                    <a:pt x="87777" y="30571"/>
                  </a:lnTo>
                  <a:lnTo>
                    <a:pt x="93223" y="23615"/>
                  </a:lnTo>
                  <a:lnTo>
                    <a:pt x="99574" y="18455"/>
                  </a:lnTo>
                  <a:lnTo>
                    <a:pt x="106576" y="15816"/>
                  </a:lnTo>
                  <a:lnTo>
                    <a:pt x="113486" y="16384"/>
                  </a:lnTo>
                  <a:lnTo>
                    <a:pt x="119859" y="20177"/>
                  </a:lnTo>
                  <a:lnTo>
                    <a:pt x="125588" y="26737"/>
                  </a:lnTo>
                  <a:lnTo>
                    <a:pt x="130733" y="35465"/>
                  </a:lnTo>
                  <a:lnTo>
                    <a:pt x="135410" y="45798"/>
                  </a:lnTo>
                  <a:lnTo>
                    <a:pt x="139738" y="57117"/>
                  </a:lnTo>
                  <a:lnTo>
                    <a:pt x="143810" y="68769"/>
                  </a:lnTo>
                  <a:lnTo>
                    <a:pt x="147705" y="80368"/>
                  </a:lnTo>
                  <a:lnTo>
                    <a:pt x="151518" y="91508"/>
                  </a:lnTo>
                  <a:lnTo>
                    <a:pt x="155849" y="102861"/>
                  </a:lnTo>
                  <a:lnTo>
                    <a:pt x="162200" y="116536"/>
                  </a:lnTo>
                  <a:lnTo>
                    <a:pt x="173069" y="1361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06362" y="526424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2867" y="8869"/>
                  </a:lnTo>
                  <a:lnTo>
                    <a:pt x="5009" y="17856"/>
                  </a:lnTo>
                  <a:lnTo>
                    <a:pt x="6617" y="27846"/>
                  </a:lnTo>
                  <a:lnTo>
                    <a:pt x="7969" y="38654"/>
                  </a:lnTo>
                  <a:lnTo>
                    <a:pt x="9467" y="49817"/>
                  </a:lnTo>
                  <a:lnTo>
                    <a:pt x="11313" y="61013"/>
                  </a:lnTo>
                  <a:lnTo>
                    <a:pt x="13390" y="71847"/>
                  </a:lnTo>
                  <a:lnTo>
                    <a:pt x="15546" y="82943"/>
                  </a:lnTo>
                  <a:lnTo>
                    <a:pt x="17975" y="96390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27419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01119" y="475152"/>
              <a:ext cx="126343" cy="137321"/>
            </a:xfrm>
            <a:custGeom>
              <a:avLst/>
              <a:gdLst/>
              <a:ahLst/>
              <a:cxnLst/>
              <a:rect l="0" t="0" r="0" b="0"/>
              <a:pathLst>
                <a:path w="126343" h="137321">
                  <a:moveTo>
                    <a:pt x="0" y="30215"/>
                  </a:moveTo>
                  <a:lnTo>
                    <a:pt x="2934" y="39084"/>
                  </a:lnTo>
                  <a:lnTo>
                    <a:pt x="5716" y="48071"/>
                  </a:lnTo>
                  <a:lnTo>
                    <a:pt x="8616" y="58061"/>
                  </a:lnTo>
                  <a:lnTo>
                    <a:pt x="11656" y="68869"/>
                  </a:lnTo>
                  <a:lnTo>
                    <a:pt x="14821" y="80032"/>
                  </a:lnTo>
                  <a:lnTo>
                    <a:pt x="18085" y="91238"/>
                  </a:lnTo>
                  <a:lnTo>
                    <a:pt x="21423" y="102350"/>
                  </a:lnTo>
                  <a:lnTo>
                    <a:pt x="24814" y="113334"/>
                  </a:lnTo>
                  <a:lnTo>
                    <a:pt x="28205" y="124152"/>
                  </a:lnTo>
                  <a:lnTo>
                    <a:pt x="30252" y="133103"/>
                  </a:lnTo>
                  <a:lnTo>
                    <a:pt x="29635" y="137320"/>
                  </a:lnTo>
                  <a:lnTo>
                    <a:pt x="27414" y="136352"/>
                  </a:lnTo>
                  <a:lnTo>
                    <a:pt x="24443" y="131269"/>
                  </a:lnTo>
                  <a:lnTo>
                    <a:pt x="21303" y="123105"/>
                  </a:lnTo>
                  <a:lnTo>
                    <a:pt x="18495" y="112474"/>
                  </a:lnTo>
                  <a:lnTo>
                    <a:pt x="16235" y="99900"/>
                  </a:lnTo>
                  <a:lnTo>
                    <a:pt x="14530" y="86023"/>
                  </a:lnTo>
                  <a:lnTo>
                    <a:pt x="13294" y="71547"/>
                  </a:lnTo>
                  <a:lnTo>
                    <a:pt x="12434" y="56928"/>
                  </a:lnTo>
                  <a:lnTo>
                    <a:pt x="12346" y="42854"/>
                  </a:lnTo>
                  <a:lnTo>
                    <a:pt x="13874" y="30313"/>
                  </a:lnTo>
                  <a:lnTo>
                    <a:pt x="17351" y="19706"/>
                  </a:lnTo>
                  <a:lnTo>
                    <a:pt x="22635" y="11245"/>
                  </a:lnTo>
                  <a:lnTo>
                    <a:pt x="29395" y="5220"/>
                  </a:lnTo>
                  <a:lnTo>
                    <a:pt x="37271" y="1541"/>
                  </a:lnTo>
                  <a:lnTo>
                    <a:pt x="45795" y="0"/>
                  </a:lnTo>
                  <a:lnTo>
                    <a:pt x="54422" y="460"/>
                  </a:lnTo>
                  <a:lnTo>
                    <a:pt x="62840" y="2657"/>
                  </a:lnTo>
                  <a:lnTo>
                    <a:pt x="70793" y="6398"/>
                  </a:lnTo>
                  <a:lnTo>
                    <a:pt x="77988" y="11649"/>
                  </a:lnTo>
                  <a:lnTo>
                    <a:pt x="84352" y="18252"/>
                  </a:lnTo>
                  <a:lnTo>
                    <a:pt x="90135" y="25956"/>
                  </a:lnTo>
                  <a:lnTo>
                    <a:pt x="95794" y="34497"/>
                  </a:lnTo>
                  <a:lnTo>
                    <a:pt x="101598" y="43653"/>
                  </a:lnTo>
                  <a:lnTo>
                    <a:pt x="107313" y="53411"/>
                  </a:lnTo>
                  <a:lnTo>
                    <a:pt x="112318" y="63946"/>
                  </a:lnTo>
                  <a:lnTo>
                    <a:pt x="116313" y="75276"/>
                  </a:lnTo>
                  <a:lnTo>
                    <a:pt x="119324" y="86691"/>
                  </a:lnTo>
                  <a:lnTo>
                    <a:pt x="121828" y="97964"/>
                  </a:lnTo>
                  <a:lnTo>
                    <a:pt x="124042" y="110085"/>
                  </a:lnTo>
                  <a:lnTo>
                    <a:pt x="126342" y="1249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47704" y="486938"/>
              <a:ext cx="179799" cy="129506"/>
            </a:xfrm>
            <a:custGeom>
              <a:avLst/>
              <a:gdLst/>
              <a:ahLst/>
              <a:cxnLst/>
              <a:rect l="0" t="0" r="0" b="0"/>
              <a:pathLst>
                <a:path w="179799" h="129506">
                  <a:moveTo>
                    <a:pt x="85042" y="71072"/>
                  </a:moveTo>
                  <a:lnTo>
                    <a:pt x="87841" y="62271"/>
                  </a:lnTo>
                  <a:lnTo>
                    <a:pt x="89343" y="53924"/>
                  </a:lnTo>
                  <a:lnTo>
                    <a:pt x="89645" y="45230"/>
                  </a:lnTo>
                  <a:lnTo>
                    <a:pt x="88794" y="36282"/>
                  </a:lnTo>
                  <a:lnTo>
                    <a:pt x="86678" y="27435"/>
                  </a:lnTo>
                  <a:lnTo>
                    <a:pt x="83346" y="18910"/>
                  </a:lnTo>
                  <a:lnTo>
                    <a:pt x="78665" y="11240"/>
                  </a:lnTo>
                  <a:lnTo>
                    <a:pt x="72249" y="5308"/>
                  </a:lnTo>
                  <a:lnTo>
                    <a:pt x="64054" y="1451"/>
                  </a:lnTo>
                  <a:lnTo>
                    <a:pt x="54637" y="0"/>
                  </a:lnTo>
                  <a:lnTo>
                    <a:pt x="44940" y="1521"/>
                  </a:lnTo>
                  <a:lnTo>
                    <a:pt x="35538" y="6029"/>
                  </a:lnTo>
                  <a:lnTo>
                    <a:pt x="26789" y="13105"/>
                  </a:lnTo>
                  <a:lnTo>
                    <a:pt x="18993" y="22197"/>
                  </a:lnTo>
                  <a:lnTo>
                    <a:pt x="12207" y="32782"/>
                  </a:lnTo>
                  <a:lnTo>
                    <a:pt x="6635" y="44274"/>
                  </a:lnTo>
                  <a:lnTo>
                    <a:pt x="2707" y="56044"/>
                  </a:lnTo>
                  <a:lnTo>
                    <a:pt x="511" y="67731"/>
                  </a:lnTo>
                  <a:lnTo>
                    <a:pt x="0" y="79203"/>
                  </a:lnTo>
                  <a:lnTo>
                    <a:pt x="1169" y="90446"/>
                  </a:lnTo>
                  <a:lnTo>
                    <a:pt x="3847" y="101476"/>
                  </a:lnTo>
                  <a:lnTo>
                    <a:pt x="7915" y="111680"/>
                  </a:lnTo>
                  <a:lnTo>
                    <a:pt x="13385" y="119871"/>
                  </a:lnTo>
                  <a:lnTo>
                    <a:pt x="20137" y="125557"/>
                  </a:lnTo>
                  <a:lnTo>
                    <a:pt x="27940" y="128730"/>
                  </a:lnTo>
                  <a:lnTo>
                    <a:pt x="36547" y="129505"/>
                  </a:lnTo>
                  <a:lnTo>
                    <a:pt x="45734" y="128206"/>
                  </a:lnTo>
                  <a:lnTo>
                    <a:pt x="55003" y="125100"/>
                  </a:lnTo>
                  <a:lnTo>
                    <a:pt x="63613" y="120290"/>
                  </a:lnTo>
                  <a:lnTo>
                    <a:pt x="71210" y="113985"/>
                  </a:lnTo>
                  <a:lnTo>
                    <a:pt x="77631" y="106314"/>
                  </a:lnTo>
                  <a:lnTo>
                    <a:pt x="82728" y="97265"/>
                  </a:lnTo>
                  <a:lnTo>
                    <a:pt x="86578" y="86987"/>
                  </a:lnTo>
                  <a:lnTo>
                    <a:pt x="89927" y="76928"/>
                  </a:lnTo>
                  <a:lnTo>
                    <a:pt x="94026" y="70759"/>
                  </a:lnTo>
                  <a:lnTo>
                    <a:pt x="99055" y="70345"/>
                  </a:lnTo>
                  <a:lnTo>
                    <a:pt x="104425" y="73878"/>
                  </a:lnTo>
                  <a:lnTo>
                    <a:pt x="110045" y="79696"/>
                  </a:lnTo>
                  <a:lnTo>
                    <a:pt x="115947" y="86601"/>
                  </a:lnTo>
                  <a:lnTo>
                    <a:pt x="122128" y="93906"/>
                  </a:lnTo>
                  <a:lnTo>
                    <a:pt x="128818" y="100991"/>
                  </a:lnTo>
                  <a:lnTo>
                    <a:pt x="137472" y="107836"/>
                  </a:lnTo>
                  <a:lnTo>
                    <a:pt x="152203" y="115030"/>
                  </a:lnTo>
                  <a:lnTo>
                    <a:pt x="179798" y="1237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16974" y="242155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6"/>
                  </a:lnTo>
                  <a:lnTo>
                    <a:pt x="3686" y="50487"/>
                  </a:lnTo>
                  <a:lnTo>
                    <a:pt x="5354" y="65463"/>
                  </a:lnTo>
                  <a:lnTo>
                    <a:pt x="6767" y="81181"/>
                  </a:lnTo>
                  <a:lnTo>
                    <a:pt x="7865" y="97284"/>
                  </a:lnTo>
                  <a:lnTo>
                    <a:pt x="8676" y="113308"/>
                  </a:lnTo>
                  <a:lnTo>
                    <a:pt x="9260" y="129001"/>
                  </a:lnTo>
                  <a:lnTo>
                    <a:pt x="9838" y="144145"/>
                  </a:lnTo>
                  <a:lnTo>
                    <a:pt x="10766" y="158475"/>
                  </a:lnTo>
                  <a:lnTo>
                    <a:pt x="12206" y="171939"/>
                  </a:lnTo>
                  <a:lnTo>
                    <a:pt x="13989" y="184965"/>
                  </a:lnTo>
                  <a:lnTo>
                    <a:pt x="15725" y="198326"/>
                  </a:lnTo>
                  <a:lnTo>
                    <a:pt x="17187" y="212430"/>
                  </a:lnTo>
                  <a:lnTo>
                    <a:pt x="18319" y="227177"/>
                  </a:lnTo>
                  <a:lnTo>
                    <a:pt x="19153" y="242156"/>
                  </a:lnTo>
                  <a:lnTo>
                    <a:pt x="19754" y="257073"/>
                  </a:lnTo>
                  <a:lnTo>
                    <a:pt x="20373" y="271405"/>
                  </a:lnTo>
                  <a:lnTo>
                    <a:pt x="21608" y="285846"/>
                  </a:lnTo>
                  <a:lnTo>
                    <a:pt x="24687" y="302776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80104" y="379497"/>
              <a:ext cx="252685" cy="31115"/>
            </a:xfrm>
            <a:custGeom>
              <a:avLst/>
              <a:gdLst/>
              <a:ahLst/>
              <a:cxnLst/>
              <a:rect l="0" t="0" r="0" b="0"/>
              <a:pathLst>
                <a:path w="252685" h="31115">
                  <a:moveTo>
                    <a:pt x="252684" y="31114"/>
                  </a:moveTo>
                  <a:lnTo>
                    <a:pt x="246682" y="25380"/>
                  </a:lnTo>
                  <a:lnTo>
                    <a:pt x="239838" y="21096"/>
                  </a:lnTo>
                  <a:lnTo>
                    <a:pt x="231445" y="17886"/>
                  </a:lnTo>
                  <a:lnTo>
                    <a:pt x="221645" y="15352"/>
                  </a:lnTo>
                  <a:lnTo>
                    <a:pt x="210682" y="13006"/>
                  </a:lnTo>
                  <a:lnTo>
                    <a:pt x="198821" y="10563"/>
                  </a:lnTo>
                  <a:lnTo>
                    <a:pt x="186298" y="8081"/>
                  </a:lnTo>
                  <a:lnTo>
                    <a:pt x="173301" y="5865"/>
                  </a:lnTo>
                  <a:lnTo>
                    <a:pt x="159973" y="4075"/>
                  </a:lnTo>
                  <a:lnTo>
                    <a:pt x="146415" y="2721"/>
                  </a:lnTo>
                  <a:lnTo>
                    <a:pt x="132701" y="1736"/>
                  </a:lnTo>
                  <a:lnTo>
                    <a:pt x="118882" y="1040"/>
                  </a:lnTo>
                  <a:lnTo>
                    <a:pt x="104990" y="555"/>
                  </a:lnTo>
                  <a:lnTo>
                    <a:pt x="91050" y="223"/>
                  </a:lnTo>
                  <a:lnTo>
                    <a:pt x="77086" y="0"/>
                  </a:lnTo>
                  <a:lnTo>
                    <a:pt x="63331" y="48"/>
                  </a:lnTo>
                  <a:lnTo>
                    <a:pt x="48663" y="830"/>
                  </a:lnTo>
                  <a:lnTo>
                    <a:pt x="29556" y="3530"/>
                  </a:lnTo>
                  <a:lnTo>
                    <a:pt x="0" y="10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01416" y="500843"/>
              <a:ext cx="139737" cy="114922"/>
            </a:xfrm>
            <a:custGeom>
              <a:avLst/>
              <a:gdLst/>
              <a:ahLst/>
              <a:cxnLst/>
              <a:rect l="0" t="0" r="0" b="0"/>
              <a:pathLst>
                <a:path w="139737" h="114922">
                  <a:moveTo>
                    <a:pt x="94543" y="15053"/>
                  </a:moveTo>
                  <a:lnTo>
                    <a:pt x="88541" y="9319"/>
                  </a:lnTo>
                  <a:lnTo>
                    <a:pt x="81696" y="5035"/>
                  </a:lnTo>
                  <a:lnTo>
                    <a:pt x="73309" y="1843"/>
                  </a:lnTo>
                  <a:lnTo>
                    <a:pt x="63681" y="0"/>
                  </a:lnTo>
                  <a:lnTo>
                    <a:pt x="53366" y="248"/>
                  </a:lnTo>
                  <a:lnTo>
                    <a:pt x="42768" y="2813"/>
                  </a:lnTo>
                  <a:lnTo>
                    <a:pt x="32416" y="7461"/>
                  </a:lnTo>
                  <a:lnTo>
                    <a:pt x="23013" y="13782"/>
                  </a:lnTo>
                  <a:lnTo>
                    <a:pt x="14856" y="21363"/>
                  </a:lnTo>
                  <a:lnTo>
                    <a:pt x="8214" y="29857"/>
                  </a:lnTo>
                  <a:lnTo>
                    <a:pt x="3494" y="38994"/>
                  </a:lnTo>
                  <a:lnTo>
                    <a:pt x="736" y="48573"/>
                  </a:lnTo>
                  <a:lnTo>
                    <a:pt x="0" y="58290"/>
                  </a:lnTo>
                  <a:lnTo>
                    <a:pt x="1543" y="67741"/>
                  </a:lnTo>
                  <a:lnTo>
                    <a:pt x="5283" y="76723"/>
                  </a:lnTo>
                  <a:lnTo>
                    <a:pt x="10876" y="85060"/>
                  </a:lnTo>
                  <a:lnTo>
                    <a:pt x="17908" y="92514"/>
                  </a:lnTo>
                  <a:lnTo>
                    <a:pt x="26009" y="99043"/>
                  </a:lnTo>
                  <a:lnTo>
                    <a:pt x="35038" y="104597"/>
                  </a:lnTo>
                  <a:lnTo>
                    <a:pt x="45076" y="109037"/>
                  </a:lnTo>
                  <a:lnTo>
                    <a:pt x="56077" y="112387"/>
                  </a:lnTo>
                  <a:lnTo>
                    <a:pt x="67565" y="114486"/>
                  </a:lnTo>
                  <a:lnTo>
                    <a:pt x="78743" y="114921"/>
                  </a:lnTo>
                  <a:lnTo>
                    <a:pt x="89187" y="113620"/>
                  </a:lnTo>
                  <a:lnTo>
                    <a:pt x="98826" y="110798"/>
                  </a:lnTo>
                  <a:lnTo>
                    <a:pt x="107761" y="106770"/>
                  </a:lnTo>
                  <a:lnTo>
                    <a:pt x="116132" y="101832"/>
                  </a:lnTo>
                  <a:lnTo>
                    <a:pt x="123754" y="95907"/>
                  </a:lnTo>
                  <a:lnTo>
                    <a:pt x="130129" y="88575"/>
                  </a:lnTo>
                  <a:lnTo>
                    <a:pt x="135079" y="79722"/>
                  </a:lnTo>
                  <a:lnTo>
                    <a:pt x="138403" y="69675"/>
                  </a:lnTo>
                  <a:lnTo>
                    <a:pt x="139736" y="59014"/>
                  </a:lnTo>
                  <a:lnTo>
                    <a:pt x="139069" y="48149"/>
                  </a:lnTo>
                  <a:lnTo>
                    <a:pt x="136520" y="37601"/>
                  </a:lnTo>
                  <a:lnTo>
                    <a:pt x="132150" y="28057"/>
                  </a:lnTo>
                  <a:lnTo>
                    <a:pt x="126181" y="19807"/>
                  </a:lnTo>
                  <a:lnTo>
                    <a:pt x="119092" y="13270"/>
                  </a:lnTo>
                  <a:lnTo>
                    <a:pt x="111504" y="9153"/>
                  </a:lnTo>
                  <a:lnTo>
                    <a:pt x="103823" y="7607"/>
                  </a:lnTo>
                  <a:lnTo>
                    <a:pt x="96525" y="8400"/>
                  </a:lnTo>
                  <a:lnTo>
                    <a:pt x="89533" y="11470"/>
                  </a:lnTo>
                  <a:lnTo>
                    <a:pt x="82241" y="19322"/>
                  </a:lnTo>
                  <a:lnTo>
                    <a:pt x="73486" y="361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48601" y="462373"/>
              <a:ext cx="157929" cy="131461"/>
            </a:xfrm>
            <a:custGeom>
              <a:avLst/>
              <a:gdLst/>
              <a:ahLst/>
              <a:cxnLst/>
              <a:rect l="0" t="0" r="0" b="0"/>
              <a:pathLst>
                <a:path w="157929" h="131461">
                  <a:moveTo>
                    <a:pt x="0" y="95637"/>
                  </a:moveTo>
                  <a:lnTo>
                    <a:pt x="8734" y="98638"/>
                  </a:lnTo>
                  <a:lnTo>
                    <a:pt x="16441" y="102060"/>
                  </a:lnTo>
                  <a:lnTo>
                    <a:pt x="23843" y="106256"/>
                  </a:lnTo>
                  <a:lnTo>
                    <a:pt x="31104" y="111156"/>
                  </a:lnTo>
                  <a:lnTo>
                    <a:pt x="38283" y="116638"/>
                  </a:lnTo>
                  <a:lnTo>
                    <a:pt x="45354" y="122556"/>
                  </a:lnTo>
                  <a:lnTo>
                    <a:pt x="50421" y="128325"/>
                  </a:lnTo>
                  <a:lnTo>
                    <a:pt x="50864" y="131460"/>
                  </a:lnTo>
                  <a:lnTo>
                    <a:pt x="47908" y="130065"/>
                  </a:lnTo>
                  <a:lnTo>
                    <a:pt x="44141" y="125366"/>
                  </a:lnTo>
                  <a:lnTo>
                    <a:pt x="40769" y="118203"/>
                  </a:lnTo>
                  <a:lnTo>
                    <a:pt x="38113" y="109124"/>
                  </a:lnTo>
                  <a:lnTo>
                    <a:pt x="36480" y="98757"/>
                  </a:lnTo>
                  <a:lnTo>
                    <a:pt x="36359" y="87799"/>
                  </a:lnTo>
                  <a:lnTo>
                    <a:pt x="37872" y="76684"/>
                  </a:lnTo>
                  <a:lnTo>
                    <a:pt x="40836" y="65609"/>
                  </a:lnTo>
                  <a:lnTo>
                    <a:pt x="44960" y="54638"/>
                  </a:lnTo>
                  <a:lnTo>
                    <a:pt x="49963" y="43785"/>
                  </a:lnTo>
                  <a:lnTo>
                    <a:pt x="55930" y="33360"/>
                  </a:lnTo>
                  <a:lnTo>
                    <a:pt x="63291" y="23958"/>
                  </a:lnTo>
                  <a:lnTo>
                    <a:pt x="72163" y="15826"/>
                  </a:lnTo>
                  <a:lnTo>
                    <a:pt x="82223" y="9213"/>
                  </a:lnTo>
                  <a:lnTo>
                    <a:pt x="92892" y="4519"/>
                  </a:lnTo>
                  <a:lnTo>
                    <a:pt x="103762" y="1767"/>
                  </a:lnTo>
                  <a:lnTo>
                    <a:pt x="114382" y="531"/>
                  </a:lnTo>
                  <a:lnTo>
                    <a:pt x="125313" y="0"/>
                  </a:lnTo>
                  <a:lnTo>
                    <a:pt x="138627" y="125"/>
                  </a:lnTo>
                  <a:lnTo>
                    <a:pt x="157928" y="8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12532" y="473782"/>
              <a:ext cx="15138" cy="168457"/>
            </a:xfrm>
            <a:custGeom>
              <a:avLst/>
              <a:gdLst/>
              <a:ahLst/>
              <a:cxnLst/>
              <a:rect l="0" t="0" r="0" b="0"/>
              <a:pathLst>
                <a:path w="15138" h="168457">
                  <a:moveTo>
                    <a:pt x="4608" y="0"/>
                  </a:moveTo>
                  <a:lnTo>
                    <a:pt x="1808" y="8801"/>
                  </a:lnTo>
                  <a:lnTo>
                    <a:pt x="306" y="17148"/>
                  </a:lnTo>
                  <a:lnTo>
                    <a:pt x="0" y="25851"/>
                  </a:lnTo>
                  <a:lnTo>
                    <a:pt x="679" y="35145"/>
                  </a:lnTo>
                  <a:lnTo>
                    <a:pt x="2147" y="45288"/>
                  </a:lnTo>
                  <a:lnTo>
                    <a:pt x="4211" y="56334"/>
                  </a:lnTo>
                  <a:lnTo>
                    <a:pt x="6548" y="68173"/>
                  </a:lnTo>
                  <a:lnTo>
                    <a:pt x="8722" y="80643"/>
                  </a:lnTo>
                  <a:lnTo>
                    <a:pt x="10511" y="93577"/>
                  </a:lnTo>
                  <a:lnTo>
                    <a:pt x="11882" y="106619"/>
                  </a:lnTo>
                  <a:lnTo>
                    <a:pt x="13032" y="120722"/>
                  </a:lnTo>
                  <a:lnTo>
                    <a:pt x="14059" y="139359"/>
                  </a:lnTo>
                  <a:lnTo>
                    <a:pt x="15137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17140" y="347440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7409" y="9359"/>
                  </a:lnTo>
                  <a:lnTo>
                    <a:pt x="4939" y="1676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10177" y="452725"/>
              <a:ext cx="128077" cy="169420"/>
            </a:xfrm>
            <a:custGeom>
              <a:avLst/>
              <a:gdLst/>
              <a:ahLst/>
              <a:cxnLst/>
              <a:rect l="0" t="0" r="0" b="0"/>
              <a:pathLst>
                <a:path w="128077" h="169420">
                  <a:moveTo>
                    <a:pt x="96476" y="0"/>
                  </a:moveTo>
                  <a:lnTo>
                    <a:pt x="84807" y="67"/>
                  </a:lnTo>
                  <a:lnTo>
                    <a:pt x="74318" y="707"/>
                  </a:lnTo>
                  <a:lnTo>
                    <a:pt x="64017" y="2008"/>
                  </a:lnTo>
                  <a:lnTo>
                    <a:pt x="53715" y="4041"/>
                  </a:lnTo>
                  <a:lnTo>
                    <a:pt x="43371" y="7006"/>
                  </a:lnTo>
                  <a:lnTo>
                    <a:pt x="32991" y="10930"/>
                  </a:lnTo>
                  <a:lnTo>
                    <a:pt x="22909" y="15852"/>
                  </a:lnTo>
                  <a:lnTo>
                    <a:pt x="13748" y="21904"/>
                  </a:lnTo>
                  <a:lnTo>
                    <a:pt x="5819" y="29051"/>
                  </a:lnTo>
                  <a:lnTo>
                    <a:pt x="601" y="37165"/>
                  </a:lnTo>
                  <a:lnTo>
                    <a:pt x="0" y="45062"/>
                  </a:lnTo>
                  <a:lnTo>
                    <a:pt x="3557" y="50892"/>
                  </a:lnTo>
                  <a:lnTo>
                    <a:pt x="10274" y="54349"/>
                  </a:lnTo>
                  <a:lnTo>
                    <a:pt x="19268" y="55826"/>
                  </a:lnTo>
                  <a:lnTo>
                    <a:pt x="29696" y="56136"/>
                  </a:lnTo>
                  <a:lnTo>
                    <a:pt x="40757" y="56315"/>
                  </a:lnTo>
                  <a:lnTo>
                    <a:pt x="51965" y="56947"/>
                  </a:lnTo>
                  <a:lnTo>
                    <a:pt x="62949" y="58367"/>
                  </a:lnTo>
                  <a:lnTo>
                    <a:pt x="73333" y="60844"/>
                  </a:lnTo>
                  <a:lnTo>
                    <a:pt x="82981" y="64406"/>
                  </a:lnTo>
                  <a:lnTo>
                    <a:pt x="91785" y="69068"/>
                  </a:lnTo>
                  <a:lnTo>
                    <a:pt x="99561" y="74937"/>
                  </a:lnTo>
                  <a:lnTo>
                    <a:pt x="106314" y="81956"/>
                  </a:lnTo>
                  <a:lnTo>
                    <a:pt x="112190" y="89937"/>
                  </a:lnTo>
                  <a:lnTo>
                    <a:pt x="117381" y="98664"/>
                  </a:lnTo>
                  <a:lnTo>
                    <a:pt x="122047" y="107936"/>
                  </a:lnTo>
                  <a:lnTo>
                    <a:pt x="125844" y="117431"/>
                  </a:lnTo>
                  <a:lnTo>
                    <a:pt x="127958" y="126725"/>
                  </a:lnTo>
                  <a:lnTo>
                    <a:pt x="128076" y="135599"/>
                  </a:lnTo>
                  <a:lnTo>
                    <a:pt x="126187" y="143861"/>
                  </a:lnTo>
                  <a:lnTo>
                    <a:pt x="122328" y="151265"/>
                  </a:lnTo>
                  <a:lnTo>
                    <a:pt x="116730" y="157754"/>
                  </a:lnTo>
                  <a:lnTo>
                    <a:pt x="109734" y="163112"/>
                  </a:lnTo>
                  <a:lnTo>
                    <a:pt x="101684" y="166889"/>
                  </a:lnTo>
                  <a:lnTo>
                    <a:pt x="92870" y="168980"/>
                  </a:lnTo>
                  <a:lnTo>
                    <a:pt x="83514" y="169419"/>
                  </a:lnTo>
                  <a:lnTo>
                    <a:pt x="73782" y="168202"/>
                  </a:lnTo>
                  <a:lnTo>
                    <a:pt x="63805" y="165504"/>
                  </a:lnTo>
                  <a:lnTo>
                    <a:pt x="54122" y="161915"/>
                  </a:lnTo>
                  <a:lnTo>
                    <a:pt x="44731" y="157988"/>
                  </a:lnTo>
                  <a:lnTo>
                    <a:pt x="34808" y="153383"/>
                  </a:lnTo>
                  <a:lnTo>
                    <a:pt x="22776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01450" y="515896"/>
              <a:ext cx="131683" cy="242156"/>
            </a:xfrm>
            <a:custGeom>
              <a:avLst/>
              <a:gdLst/>
              <a:ahLst/>
              <a:cxnLst/>
              <a:rect l="0" t="0" r="0" b="0"/>
              <a:pathLst>
                <a:path w="131683" h="242156">
                  <a:moveTo>
                    <a:pt x="94757" y="0"/>
                  </a:moveTo>
                  <a:lnTo>
                    <a:pt x="94823" y="11735"/>
                  </a:lnTo>
                  <a:lnTo>
                    <a:pt x="95464" y="22864"/>
                  </a:lnTo>
                  <a:lnTo>
                    <a:pt x="96766" y="34462"/>
                  </a:lnTo>
                  <a:lnTo>
                    <a:pt x="98798" y="46623"/>
                  </a:lnTo>
                  <a:lnTo>
                    <a:pt x="101762" y="59283"/>
                  </a:lnTo>
                  <a:lnTo>
                    <a:pt x="105677" y="72335"/>
                  </a:lnTo>
                  <a:lnTo>
                    <a:pt x="110254" y="85514"/>
                  </a:lnTo>
                  <a:lnTo>
                    <a:pt x="115010" y="98431"/>
                  </a:lnTo>
                  <a:lnTo>
                    <a:pt x="119644" y="110897"/>
                  </a:lnTo>
                  <a:lnTo>
                    <a:pt x="123887" y="123064"/>
                  </a:lnTo>
                  <a:lnTo>
                    <a:pt x="127431" y="135306"/>
                  </a:lnTo>
                  <a:lnTo>
                    <a:pt x="130168" y="147832"/>
                  </a:lnTo>
                  <a:lnTo>
                    <a:pt x="131682" y="160365"/>
                  </a:lnTo>
                  <a:lnTo>
                    <a:pt x="131192" y="172254"/>
                  </a:lnTo>
                  <a:lnTo>
                    <a:pt x="128442" y="183168"/>
                  </a:lnTo>
                  <a:lnTo>
                    <a:pt x="123323" y="192784"/>
                  </a:lnTo>
                  <a:lnTo>
                    <a:pt x="115619" y="200640"/>
                  </a:lnTo>
                  <a:lnTo>
                    <a:pt x="105480" y="206664"/>
                  </a:lnTo>
                  <a:lnTo>
                    <a:pt x="93641" y="211251"/>
                  </a:lnTo>
                  <a:lnTo>
                    <a:pt x="81180" y="215044"/>
                  </a:lnTo>
                  <a:lnTo>
                    <a:pt x="68777" y="218493"/>
                  </a:lnTo>
                  <a:lnTo>
                    <a:pt x="56762" y="221873"/>
                  </a:lnTo>
                  <a:lnTo>
                    <a:pt x="43918" y="225801"/>
                  </a:lnTo>
                  <a:lnTo>
                    <a:pt x="26892" y="231749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75150" y="389554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90964" y="463253"/>
              <a:ext cx="143559" cy="166641"/>
            </a:xfrm>
            <a:custGeom>
              <a:avLst/>
              <a:gdLst/>
              <a:ahLst/>
              <a:cxnLst/>
              <a:rect l="0" t="0" r="0" b="0"/>
              <a:pathLst>
                <a:path w="143559" h="166641">
                  <a:moveTo>
                    <a:pt x="0" y="21057"/>
                  </a:moveTo>
                  <a:lnTo>
                    <a:pt x="0" y="32793"/>
                  </a:lnTo>
                  <a:lnTo>
                    <a:pt x="0" y="43921"/>
                  </a:lnTo>
                  <a:lnTo>
                    <a:pt x="9" y="55515"/>
                  </a:lnTo>
                  <a:lnTo>
                    <a:pt x="355" y="67503"/>
                  </a:lnTo>
                  <a:lnTo>
                    <a:pt x="1651" y="79515"/>
                  </a:lnTo>
                  <a:lnTo>
                    <a:pt x="4158" y="91313"/>
                  </a:lnTo>
                  <a:lnTo>
                    <a:pt x="7808" y="102667"/>
                  </a:lnTo>
                  <a:lnTo>
                    <a:pt x="12402" y="113287"/>
                  </a:lnTo>
                  <a:lnTo>
                    <a:pt x="17719" y="123093"/>
                  </a:lnTo>
                  <a:lnTo>
                    <a:pt x="23728" y="132168"/>
                  </a:lnTo>
                  <a:lnTo>
                    <a:pt x="30585" y="140658"/>
                  </a:lnTo>
                  <a:lnTo>
                    <a:pt x="38306" y="148692"/>
                  </a:lnTo>
                  <a:lnTo>
                    <a:pt x="46778" y="155904"/>
                  </a:lnTo>
                  <a:lnTo>
                    <a:pt x="55843" y="161463"/>
                  </a:lnTo>
                  <a:lnTo>
                    <a:pt x="65344" y="165048"/>
                  </a:lnTo>
                  <a:lnTo>
                    <a:pt x="74996" y="166640"/>
                  </a:lnTo>
                  <a:lnTo>
                    <a:pt x="84395" y="166271"/>
                  </a:lnTo>
                  <a:lnTo>
                    <a:pt x="93341" y="164165"/>
                  </a:lnTo>
                  <a:lnTo>
                    <a:pt x="101651" y="160498"/>
                  </a:lnTo>
                  <a:lnTo>
                    <a:pt x="109086" y="155304"/>
                  </a:lnTo>
                  <a:lnTo>
                    <a:pt x="115606" y="148742"/>
                  </a:lnTo>
                  <a:lnTo>
                    <a:pt x="121325" y="141067"/>
                  </a:lnTo>
                  <a:lnTo>
                    <a:pt x="126407" y="132546"/>
                  </a:lnTo>
                  <a:lnTo>
                    <a:pt x="131011" y="123404"/>
                  </a:lnTo>
                  <a:lnTo>
                    <a:pt x="135105" y="113656"/>
                  </a:lnTo>
                  <a:lnTo>
                    <a:pt x="138483" y="103127"/>
                  </a:lnTo>
                  <a:lnTo>
                    <a:pt x="141086" y="91788"/>
                  </a:lnTo>
                  <a:lnTo>
                    <a:pt x="142834" y="79902"/>
                  </a:lnTo>
                  <a:lnTo>
                    <a:pt x="143558" y="67924"/>
                  </a:lnTo>
                  <a:lnTo>
                    <a:pt x="143260" y="56134"/>
                  </a:lnTo>
                  <a:lnTo>
                    <a:pt x="141860" y="44880"/>
                  </a:lnTo>
                  <a:lnTo>
                    <a:pt x="138756" y="33445"/>
                  </a:lnTo>
                  <a:lnTo>
                    <a:pt x="131442" y="1971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83860" y="499440"/>
              <a:ext cx="140328" cy="142799"/>
            </a:xfrm>
            <a:custGeom>
              <a:avLst/>
              <a:gdLst/>
              <a:ahLst/>
              <a:cxnLst/>
              <a:rect l="0" t="0" r="0" b="0"/>
              <a:pathLst>
                <a:path w="140328" h="142799">
                  <a:moveTo>
                    <a:pt x="112430" y="16456"/>
                  </a:moveTo>
                  <a:lnTo>
                    <a:pt x="106429" y="10722"/>
                  </a:lnTo>
                  <a:lnTo>
                    <a:pt x="99584" y="6438"/>
                  </a:lnTo>
                  <a:lnTo>
                    <a:pt x="91197" y="3237"/>
                  </a:lnTo>
                  <a:lnTo>
                    <a:pt x="81569" y="1049"/>
                  </a:lnTo>
                  <a:lnTo>
                    <a:pt x="71255" y="0"/>
                  </a:lnTo>
                  <a:lnTo>
                    <a:pt x="60652" y="63"/>
                  </a:lnTo>
                  <a:lnTo>
                    <a:pt x="50127" y="1232"/>
                  </a:lnTo>
                  <a:lnTo>
                    <a:pt x="40074" y="3609"/>
                  </a:lnTo>
                  <a:lnTo>
                    <a:pt x="30660" y="7136"/>
                  </a:lnTo>
                  <a:lnTo>
                    <a:pt x="22018" y="11791"/>
                  </a:lnTo>
                  <a:lnTo>
                    <a:pt x="14354" y="17664"/>
                  </a:lnTo>
                  <a:lnTo>
                    <a:pt x="7695" y="24684"/>
                  </a:lnTo>
                  <a:lnTo>
                    <a:pt x="2562" y="32499"/>
                  </a:lnTo>
                  <a:lnTo>
                    <a:pt x="0" y="40582"/>
                  </a:lnTo>
                  <a:lnTo>
                    <a:pt x="362" y="48600"/>
                  </a:lnTo>
                  <a:lnTo>
                    <a:pt x="3536" y="56099"/>
                  </a:lnTo>
                  <a:lnTo>
                    <a:pt x="9322" y="62450"/>
                  </a:lnTo>
                  <a:lnTo>
                    <a:pt x="17320" y="67416"/>
                  </a:lnTo>
                  <a:lnTo>
                    <a:pt x="26890" y="70936"/>
                  </a:lnTo>
                  <a:lnTo>
                    <a:pt x="37281" y="72939"/>
                  </a:lnTo>
                  <a:lnTo>
                    <a:pt x="48004" y="73557"/>
                  </a:lnTo>
                  <a:lnTo>
                    <a:pt x="58978" y="73365"/>
                  </a:lnTo>
                  <a:lnTo>
                    <a:pt x="70411" y="73247"/>
                  </a:lnTo>
                  <a:lnTo>
                    <a:pt x="82390" y="73701"/>
                  </a:lnTo>
                  <a:lnTo>
                    <a:pt x="94556" y="75012"/>
                  </a:lnTo>
                  <a:lnTo>
                    <a:pt x="106198" y="77421"/>
                  </a:lnTo>
                  <a:lnTo>
                    <a:pt x="116943" y="80940"/>
                  </a:lnTo>
                  <a:lnTo>
                    <a:pt x="126276" y="85575"/>
                  </a:lnTo>
                  <a:lnTo>
                    <a:pt x="133408" y="91427"/>
                  </a:lnTo>
                  <a:lnTo>
                    <a:pt x="138116" y="98425"/>
                  </a:lnTo>
                  <a:lnTo>
                    <a:pt x="140327" y="106053"/>
                  </a:lnTo>
                  <a:lnTo>
                    <a:pt x="139855" y="113478"/>
                  </a:lnTo>
                  <a:lnTo>
                    <a:pt x="136870" y="120240"/>
                  </a:lnTo>
                  <a:lnTo>
                    <a:pt x="131632" y="126082"/>
                  </a:lnTo>
                  <a:lnTo>
                    <a:pt x="124312" y="130782"/>
                  </a:lnTo>
                  <a:lnTo>
                    <a:pt x="115223" y="134347"/>
                  </a:lnTo>
                  <a:lnTo>
                    <a:pt x="105155" y="136950"/>
                  </a:lnTo>
                  <a:lnTo>
                    <a:pt x="94207" y="139079"/>
                  </a:lnTo>
                  <a:lnTo>
                    <a:pt x="80304" y="140921"/>
                  </a:lnTo>
                  <a:lnTo>
                    <a:pt x="59787" y="142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71042" y="305326"/>
              <a:ext cx="41062" cy="315856"/>
            </a:xfrm>
            <a:custGeom>
              <a:avLst/>
              <a:gdLst/>
              <a:ahLst/>
              <a:cxnLst/>
              <a:rect l="0" t="0" r="0" b="0"/>
              <a:pathLst>
                <a:path w="41062" h="315856">
                  <a:moveTo>
                    <a:pt x="9476" y="0"/>
                  </a:moveTo>
                  <a:lnTo>
                    <a:pt x="6610" y="11735"/>
                  </a:lnTo>
                  <a:lnTo>
                    <a:pt x="4467" y="22864"/>
                  </a:lnTo>
                  <a:lnTo>
                    <a:pt x="2864" y="34471"/>
                  </a:lnTo>
                  <a:lnTo>
                    <a:pt x="1684" y="46978"/>
                  </a:lnTo>
                  <a:lnTo>
                    <a:pt x="835" y="60935"/>
                  </a:lnTo>
                  <a:lnTo>
                    <a:pt x="241" y="76484"/>
                  </a:lnTo>
                  <a:lnTo>
                    <a:pt x="0" y="92968"/>
                  </a:lnTo>
                  <a:lnTo>
                    <a:pt x="364" y="109182"/>
                  </a:lnTo>
                  <a:lnTo>
                    <a:pt x="1425" y="124458"/>
                  </a:lnTo>
                  <a:lnTo>
                    <a:pt x="3119" y="138983"/>
                  </a:lnTo>
                  <a:lnTo>
                    <a:pt x="5328" y="153489"/>
                  </a:lnTo>
                  <a:lnTo>
                    <a:pt x="7920" y="168434"/>
                  </a:lnTo>
                  <a:lnTo>
                    <a:pt x="10626" y="183948"/>
                  </a:lnTo>
                  <a:lnTo>
                    <a:pt x="13055" y="199989"/>
                  </a:lnTo>
                  <a:lnTo>
                    <a:pt x="15028" y="216448"/>
                  </a:lnTo>
                  <a:lnTo>
                    <a:pt x="16859" y="232893"/>
                  </a:lnTo>
                  <a:lnTo>
                    <a:pt x="19235" y="248621"/>
                  </a:lnTo>
                  <a:lnTo>
                    <a:pt x="22496" y="263291"/>
                  </a:lnTo>
                  <a:lnTo>
                    <a:pt x="26351" y="276470"/>
                  </a:lnTo>
                  <a:lnTo>
                    <a:pt x="30428" y="288750"/>
                  </a:lnTo>
                  <a:lnTo>
                    <a:pt x="35090" y="301207"/>
                  </a:lnTo>
                  <a:lnTo>
                    <a:pt x="41061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85761" y="400082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8835" y="134"/>
                  </a:lnTo>
                  <a:lnTo>
                    <a:pt x="187706" y="1415"/>
                  </a:lnTo>
                  <a:lnTo>
                    <a:pt x="176108" y="3999"/>
                  </a:lnTo>
                  <a:lnTo>
                    <a:pt x="163948" y="7373"/>
                  </a:lnTo>
                  <a:lnTo>
                    <a:pt x="151287" y="10709"/>
                  </a:lnTo>
                  <a:lnTo>
                    <a:pt x="138231" y="13535"/>
                  </a:lnTo>
                  <a:lnTo>
                    <a:pt x="124879" y="15732"/>
                  </a:lnTo>
                  <a:lnTo>
                    <a:pt x="111314" y="17353"/>
                  </a:lnTo>
                  <a:lnTo>
                    <a:pt x="97599" y="18512"/>
                  </a:lnTo>
                  <a:lnTo>
                    <a:pt x="83779" y="19323"/>
                  </a:lnTo>
                  <a:lnTo>
                    <a:pt x="69890" y="19883"/>
                  </a:lnTo>
                  <a:lnTo>
                    <a:pt x="55969" y="20265"/>
                  </a:lnTo>
                  <a:lnTo>
                    <a:pt x="42641" y="20525"/>
                  </a:lnTo>
                  <a:lnTo>
                    <a:pt x="29792" y="20729"/>
                  </a:lnTo>
                  <a:lnTo>
                    <a:pt x="16298" y="208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22714" y="336911"/>
              <a:ext cx="21059" cy="315856"/>
            </a:xfrm>
            <a:custGeom>
              <a:avLst/>
              <a:gdLst/>
              <a:ahLst/>
              <a:cxnLst/>
              <a:rect l="0" t="0" r="0" b="0"/>
              <a:pathLst>
                <a:path w="21059" h="315856">
                  <a:moveTo>
                    <a:pt x="1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84"/>
                  </a:lnTo>
                  <a:lnTo>
                    <a:pt x="178" y="54771"/>
                  </a:lnTo>
                  <a:lnTo>
                    <a:pt x="827" y="69576"/>
                  </a:lnTo>
                  <a:lnTo>
                    <a:pt x="2076" y="85732"/>
                  </a:lnTo>
                  <a:lnTo>
                    <a:pt x="3728" y="102976"/>
                  </a:lnTo>
                  <a:lnTo>
                    <a:pt x="5376" y="120770"/>
                  </a:lnTo>
                  <a:lnTo>
                    <a:pt x="6783" y="138738"/>
                  </a:lnTo>
                  <a:lnTo>
                    <a:pt x="8049" y="156699"/>
                  </a:lnTo>
                  <a:lnTo>
                    <a:pt x="9505" y="174589"/>
                  </a:lnTo>
                  <a:lnTo>
                    <a:pt x="11332" y="192395"/>
                  </a:lnTo>
                  <a:lnTo>
                    <a:pt x="13390" y="209961"/>
                  </a:lnTo>
                  <a:lnTo>
                    <a:pt x="15318" y="226996"/>
                  </a:lnTo>
                  <a:lnTo>
                    <a:pt x="16911" y="243372"/>
                  </a:lnTo>
                  <a:lnTo>
                    <a:pt x="18137" y="258722"/>
                  </a:lnTo>
                  <a:lnTo>
                    <a:pt x="19168" y="273972"/>
                  </a:lnTo>
                  <a:lnTo>
                    <a:pt x="20089" y="291581"/>
                  </a:lnTo>
                  <a:lnTo>
                    <a:pt x="21058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96373" y="463253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222691" y="7662"/>
                  </a:lnTo>
                  <a:lnTo>
                    <a:pt x="213065" y="5520"/>
                  </a:lnTo>
                  <a:lnTo>
                    <a:pt x="201778" y="3917"/>
                  </a:lnTo>
                  <a:lnTo>
                    <a:pt x="189110" y="2737"/>
                  </a:lnTo>
                  <a:lnTo>
                    <a:pt x="175631" y="1888"/>
                  </a:lnTo>
                  <a:lnTo>
                    <a:pt x="161759" y="1290"/>
                  </a:lnTo>
                  <a:lnTo>
                    <a:pt x="147723" y="876"/>
                  </a:lnTo>
                  <a:lnTo>
                    <a:pt x="133631" y="592"/>
                  </a:lnTo>
                  <a:lnTo>
                    <a:pt x="119525" y="399"/>
                  </a:lnTo>
                  <a:lnTo>
                    <a:pt x="105259" y="268"/>
                  </a:lnTo>
                  <a:lnTo>
                    <a:pt x="90529" y="180"/>
                  </a:lnTo>
                  <a:lnTo>
                    <a:pt x="75224" y="120"/>
                  </a:lnTo>
                  <a:lnTo>
                    <a:pt x="59942" y="80"/>
                  </a:lnTo>
                  <a:lnTo>
                    <a:pt x="44295" y="50"/>
                  </a:lnTo>
                  <a:lnTo>
                    <a:pt x="25789" y="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165502" y="347440"/>
              <a:ext cx="341525" cy="319959"/>
            </a:xfrm>
            <a:custGeom>
              <a:avLst/>
              <a:gdLst/>
              <a:ahLst/>
              <a:cxnLst/>
              <a:rect l="0" t="0" r="0" b="0"/>
              <a:pathLst>
                <a:path w="341525" h="319959">
                  <a:moveTo>
                    <a:pt x="4612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8"/>
                  </a:lnTo>
                  <a:lnTo>
                    <a:pt x="1325" y="51468"/>
                  </a:lnTo>
                  <a:lnTo>
                    <a:pt x="2145" y="65175"/>
                  </a:lnTo>
                  <a:lnTo>
                    <a:pt x="3002" y="79766"/>
                  </a:lnTo>
                  <a:lnTo>
                    <a:pt x="4176" y="94695"/>
                  </a:lnTo>
                  <a:lnTo>
                    <a:pt x="5816" y="109620"/>
                  </a:lnTo>
                  <a:lnTo>
                    <a:pt x="7916" y="124401"/>
                  </a:lnTo>
                  <a:lnTo>
                    <a:pt x="10405" y="139010"/>
                  </a:lnTo>
                  <a:lnTo>
                    <a:pt x="13188" y="153468"/>
                  </a:lnTo>
                  <a:lnTo>
                    <a:pt x="16023" y="167804"/>
                  </a:lnTo>
                  <a:lnTo>
                    <a:pt x="18541" y="182050"/>
                  </a:lnTo>
                  <a:lnTo>
                    <a:pt x="20564" y="196232"/>
                  </a:lnTo>
                  <a:lnTo>
                    <a:pt x="22088" y="210368"/>
                  </a:lnTo>
                  <a:lnTo>
                    <a:pt x="23194" y="224472"/>
                  </a:lnTo>
                  <a:lnTo>
                    <a:pt x="23982" y="238461"/>
                  </a:lnTo>
                  <a:lnTo>
                    <a:pt x="24736" y="249060"/>
                  </a:lnTo>
                  <a:lnTo>
                    <a:pt x="25827" y="252422"/>
                  </a:lnTo>
                  <a:lnTo>
                    <a:pt x="27363" y="250252"/>
                  </a:lnTo>
                  <a:lnTo>
                    <a:pt x="29353" y="244701"/>
                  </a:lnTo>
                  <a:lnTo>
                    <a:pt x="31742" y="237166"/>
                  </a:lnTo>
                  <a:lnTo>
                    <a:pt x="34455" y="228466"/>
                  </a:lnTo>
                  <a:lnTo>
                    <a:pt x="37577" y="219073"/>
                  </a:lnTo>
                  <a:lnTo>
                    <a:pt x="41346" y="209260"/>
                  </a:lnTo>
                  <a:lnTo>
                    <a:pt x="45849" y="199207"/>
                  </a:lnTo>
                  <a:lnTo>
                    <a:pt x="51177" y="189664"/>
                  </a:lnTo>
                  <a:lnTo>
                    <a:pt x="57510" y="181920"/>
                  </a:lnTo>
                  <a:lnTo>
                    <a:pt x="64842" y="176533"/>
                  </a:lnTo>
                  <a:lnTo>
                    <a:pt x="72867" y="173562"/>
                  </a:lnTo>
                  <a:lnTo>
                    <a:pt x="81093" y="172922"/>
                  </a:lnTo>
                  <a:lnTo>
                    <a:pt x="89210" y="174311"/>
                  </a:lnTo>
                  <a:lnTo>
                    <a:pt x="96945" y="177478"/>
                  </a:lnTo>
                  <a:lnTo>
                    <a:pt x="103988" y="182328"/>
                  </a:lnTo>
                  <a:lnTo>
                    <a:pt x="110240" y="188660"/>
                  </a:lnTo>
                  <a:lnTo>
                    <a:pt x="115777" y="196348"/>
                  </a:lnTo>
                  <a:lnTo>
                    <a:pt x="120738" y="205410"/>
                  </a:lnTo>
                  <a:lnTo>
                    <a:pt x="125260" y="215729"/>
                  </a:lnTo>
                  <a:lnTo>
                    <a:pt x="129300" y="227082"/>
                  </a:lnTo>
                  <a:lnTo>
                    <a:pt x="132641" y="239226"/>
                  </a:lnTo>
                  <a:lnTo>
                    <a:pt x="135238" y="251919"/>
                  </a:lnTo>
                  <a:lnTo>
                    <a:pt x="137676" y="263837"/>
                  </a:lnTo>
                  <a:lnTo>
                    <a:pt x="140931" y="271447"/>
                  </a:lnTo>
                  <a:lnTo>
                    <a:pt x="144852" y="272872"/>
                  </a:lnTo>
                  <a:lnTo>
                    <a:pt x="148694" y="269977"/>
                  </a:lnTo>
                  <a:lnTo>
                    <a:pt x="152664" y="264710"/>
                  </a:lnTo>
                  <a:lnTo>
                    <a:pt x="157467" y="258678"/>
                  </a:lnTo>
                  <a:lnTo>
                    <a:pt x="163436" y="252753"/>
                  </a:lnTo>
                  <a:lnTo>
                    <a:pt x="170538" y="247255"/>
                  </a:lnTo>
                  <a:lnTo>
                    <a:pt x="178590" y="242231"/>
                  </a:lnTo>
                  <a:lnTo>
                    <a:pt x="187371" y="237618"/>
                  </a:lnTo>
                  <a:lnTo>
                    <a:pt x="196687" y="233326"/>
                  </a:lnTo>
                  <a:lnTo>
                    <a:pt x="206384" y="229273"/>
                  </a:lnTo>
                  <a:lnTo>
                    <a:pt x="216347" y="225389"/>
                  </a:lnTo>
                  <a:lnTo>
                    <a:pt x="226492" y="221624"/>
                  </a:lnTo>
                  <a:lnTo>
                    <a:pt x="236763" y="217942"/>
                  </a:lnTo>
                  <a:lnTo>
                    <a:pt x="247109" y="214307"/>
                  </a:lnTo>
                  <a:lnTo>
                    <a:pt x="257176" y="210374"/>
                  </a:lnTo>
                  <a:lnTo>
                    <a:pt x="266330" y="205515"/>
                  </a:lnTo>
                  <a:lnTo>
                    <a:pt x="274286" y="199468"/>
                  </a:lnTo>
                  <a:lnTo>
                    <a:pt x="280610" y="192457"/>
                  </a:lnTo>
                  <a:lnTo>
                    <a:pt x="284577" y="184987"/>
                  </a:lnTo>
                  <a:lnTo>
                    <a:pt x="286009" y="177418"/>
                  </a:lnTo>
                  <a:lnTo>
                    <a:pt x="284869" y="170236"/>
                  </a:lnTo>
                  <a:lnTo>
                    <a:pt x="280995" y="164106"/>
                  </a:lnTo>
                  <a:lnTo>
                    <a:pt x="274585" y="159301"/>
                  </a:lnTo>
                  <a:lnTo>
                    <a:pt x="266404" y="156231"/>
                  </a:lnTo>
                  <a:lnTo>
                    <a:pt x="257553" y="155594"/>
                  </a:lnTo>
                  <a:lnTo>
                    <a:pt x="248722" y="157535"/>
                  </a:lnTo>
                  <a:lnTo>
                    <a:pt x="240188" y="161582"/>
                  </a:lnTo>
                  <a:lnTo>
                    <a:pt x="232004" y="166963"/>
                  </a:lnTo>
                  <a:lnTo>
                    <a:pt x="224137" y="173098"/>
                  </a:lnTo>
                  <a:lnTo>
                    <a:pt x="216683" y="179805"/>
                  </a:lnTo>
                  <a:lnTo>
                    <a:pt x="209889" y="187204"/>
                  </a:lnTo>
                  <a:lnTo>
                    <a:pt x="203837" y="195329"/>
                  </a:lnTo>
                  <a:lnTo>
                    <a:pt x="198617" y="204259"/>
                  </a:lnTo>
                  <a:lnTo>
                    <a:pt x="194408" y="214171"/>
                  </a:lnTo>
                  <a:lnTo>
                    <a:pt x="191212" y="225063"/>
                  </a:lnTo>
                  <a:lnTo>
                    <a:pt x="189049" y="236634"/>
                  </a:lnTo>
                  <a:lnTo>
                    <a:pt x="188037" y="248394"/>
                  </a:lnTo>
                  <a:lnTo>
                    <a:pt x="188143" y="260038"/>
                  </a:lnTo>
                  <a:lnTo>
                    <a:pt x="189519" y="271295"/>
                  </a:lnTo>
                  <a:lnTo>
                    <a:pt x="192570" y="281855"/>
                  </a:lnTo>
                  <a:lnTo>
                    <a:pt x="197368" y="291612"/>
                  </a:lnTo>
                  <a:lnTo>
                    <a:pt x="203863" y="300317"/>
                  </a:lnTo>
                  <a:lnTo>
                    <a:pt x="212042" y="307493"/>
                  </a:lnTo>
                  <a:lnTo>
                    <a:pt x="221725" y="313020"/>
                  </a:lnTo>
                  <a:lnTo>
                    <a:pt x="232462" y="316919"/>
                  </a:lnTo>
                  <a:lnTo>
                    <a:pt x="243654" y="319177"/>
                  </a:lnTo>
                  <a:lnTo>
                    <a:pt x="254916" y="319958"/>
                  </a:lnTo>
                  <a:lnTo>
                    <a:pt x="266086" y="319535"/>
                  </a:lnTo>
                  <a:lnTo>
                    <a:pt x="277118" y="318197"/>
                  </a:lnTo>
                  <a:lnTo>
                    <a:pt x="288012" y="316192"/>
                  </a:lnTo>
                  <a:lnTo>
                    <a:pt x="298529" y="313674"/>
                  </a:lnTo>
                  <a:lnTo>
                    <a:pt x="309323" y="310361"/>
                  </a:lnTo>
                  <a:lnTo>
                    <a:pt x="322460" y="304851"/>
                  </a:lnTo>
                  <a:lnTo>
                    <a:pt x="341524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958192" y="986988"/>
            <a:ext cx="7422492" cy="545986"/>
            <a:chOff x="958192" y="986988"/>
            <a:chExt cx="7422492" cy="545986"/>
          </a:xfrm>
        </p:grpSpPr>
        <p:sp>
          <p:nvSpPr>
            <p:cNvPr id="44" name="Freeform 43"/>
            <p:cNvSpPr/>
            <p:nvPr/>
          </p:nvSpPr>
          <p:spPr>
            <a:xfrm>
              <a:off x="958192" y="1158134"/>
              <a:ext cx="210472" cy="374840"/>
            </a:xfrm>
            <a:custGeom>
              <a:avLst/>
              <a:gdLst/>
              <a:ahLst/>
              <a:cxnLst/>
              <a:rect l="0" t="0" r="0" b="0"/>
              <a:pathLst>
                <a:path w="210472" h="374840">
                  <a:moveTo>
                    <a:pt x="10429" y="0"/>
                  </a:moveTo>
                  <a:lnTo>
                    <a:pt x="7630" y="8802"/>
                  </a:lnTo>
                  <a:lnTo>
                    <a:pt x="6128" y="17148"/>
                  </a:lnTo>
                  <a:lnTo>
                    <a:pt x="5812" y="25852"/>
                  </a:lnTo>
                  <a:lnTo>
                    <a:pt x="6146" y="35145"/>
                  </a:lnTo>
                  <a:lnTo>
                    <a:pt x="6317" y="45289"/>
                  </a:lnTo>
                  <a:lnTo>
                    <a:pt x="5884" y="56338"/>
                  </a:lnTo>
                  <a:lnTo>
                    <a:pt x="4915" y="68351"/>
                  </a:lnTo>
                  <a:lnTo>
                    <a:pt x="3793" y="81470"/>
                  </a:lnTo>
                  <a:lnTo>
                    <a:pt x="2777" y="95670"/>
                  </a:lnTo>
                  <a:lnTo>
                    <a:pt x="1958" y="110951"/>
                  </a:lnTo>
                  <a:lnTo>
                    <a:pt x="1342" y="127418"/>
                  </a:lnTo>
                  <a:lnTo>
                    <a:pt x="896" y="145010"/>
                  </a:lnTo>
                  <a:lnTo>
                    <a:pt x="581" y="163383"/>
                  </a:lnTo>
                  <a:lnTo>
                    <a:pt x="363" y="182015"/>
                  </a:lnTo>
                  <a:lnTo>
                    <a:pt x="213" y="200578"/>
                  </a:lnTo>
                  <a:lnTo>
                    <a:pt x="111" y="218788"/>
                  </a:lnTo>
                  <a:lnTo>
                    <a:pt x="42" y="236322"/>
                  </a:lnTo>
                  <a:lnTo>
                    <a:pt x="0" y="253078"/>
                  </a:lnTo>
                  <a:lnTo>
                    <a:pt x="141" y="269127"/>
                  </a:lnTo>
                  <a:lnTo>
                    <a:pt x="769" y="284605"/>
                  </a:lnTo>
                  <a:lnTo>
                    <a:pt x="2003" y="299653"/>
                  </a:lnTo>
                  <a:lnTo>
                    <a:pt x="3647" y="314389"/>
                  </a:lnTo>
                  <a:lnTo>
                    <a:pt x="5289" y="328904"/>
                  </a:lnTo>
                  <a:lnTo>
                    <a:pt x="6696" y="343238"/>
                  </a:lnTo>
                  <a:lnTo>
                    <a:pt x="8152" y="356456"/>
                  </a:lnTo>
                  <a:lnTo>
                    <a:pt x="10985" y="366637"/>
                  </a:lnTo>
                  <a:lnTo>
                    <a:pt x="15760" y="372722"/>
                  </a:lnTo>
                  <a:lnTo>
                    <a:pt x="21336" y="374839"/>
                  </a:lnTo>
                  <a:lnTo>
                    <a:pt x="27279" y="373958"/>
                  </a:lnTo>
                  <a:lnTo>
                    <a:pt x="33652" y="371183"/>
                  </a:lnTo>
                  <a:lnTo>
                    <a:pt x="40717" y="367508"/>
                  </a:lnTo>
                  <a:lnTo>
                    <a:pt x="48562" y="363534"/>
                  </a:lnTo>
                  <a:lnTo>
                    <a:pt x="57277" y="359698"/>
                  </a:lnTo>
                  <a:lnTo>
                    <a:pt x="67031" y="356411"/>
                  </a:lnTo>
                  <a:lnTo>
                    <a:pt x="77811" y="353820"/>
                  </a:lnTo>
                  <a:lnTo>
                    <a:pt x="89303" y="351720"/>
                  </a:lnTo>
                  <a:lnTo>
                    <a:pt x="101009" y="349686"/>
                  </a:lnTo>
                  <a:lnTo>
                    <a:pt x="112625" y="347462"/>
                  </a:lnTo>
                  <a:lnTo>
                    <a:pt x="124203" y="345135"/>
                  </a:lnTo>
                  <a:lnTo>
                    <a:pt x="136042" y="343025"/>
                  </a:lnTo>
                  <a:lnTo>
                    <a:pt x="148291" y="341308"/>
                  </a:lnTo>
                  <a:lnTo>
                    <a:pt x="160541" y="340000"/>
                  </a:lnTo>
                  <a:lnTo>
                    <a:pt x="173217" y="338906"/>
                  </a:lnTo>
                  <a:lnTo>
                    <a:pt x="188553" y="337931"/>
                  </a:lnTo>
                  <a:lnTo>
                    <a:pt x="210471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131805" y="1322929"/>
              <a:ext cx="173729" cy="163303"/>
            </a:xfrm>
            <a:custGeom>
              <a:avLst/>
              <a:gdLst/>
              <a:ahLst/>
              <a:cxnLst/>
              <a:rect l="0" t="0" r="0" b="0"/>
              <a:pathLst>
                <a:path w="173729" h="163303">
                  <a:moveTo>
                    <a:pt x="5272" y="87889"/>
                  </a:moveTo>
                  <a:lnTo>
                    <a:pt x="11274" y="82089"/>
                  </a:lnTo>
                  <a:lnTo>
                    <a:pt x="18119" y="77164"/>
                  </a:lnTo>
                  <a:lnTo>
                    <a:pt x="26511" y="72662"/>
                  </a:lnTo>
                  <a:lnTo>
                    <a:pt x="36311" y="68441"/>
                  </a:lnTo>
                  <a:lnTo>
                    <a:pt x="47274" y="64427"/>
                  </a:lnTo>
                  <a:lnTo>
                    <a:pt x="59126" y="60561"/>
                  </a:lnTo>
                  <a:lnTo>
                    <a:pt x="71303" y="56636"/>
                  </a:lnTo>
                  <a:lnTo>
                    <a:pt x="83004" y="52312"/>
                  </a:lnTo>
                  <a:lnTo>
                    <a:pt x="93812" y="47432"/>
                  </a:lnTo>
                  <a:lnTo>
                    <a:pt x="103200" y="41848"/>
                  </a:lnTo>
                  <a:lnTo>
                    <a:pt x="110375" y="35343"/>
                  </a:lnTo>
                  <a:lnTo>
                    <a:pt x="115110" y="27903"/>
                  </a:lnTo>
                  <a:lnTo>
                    <a:pt x="117170" y="20145"/>
                  </a:lnTo>
                  <a:lnTo>
                    <a:pt x="116067" y="13165"/>
                  </a:lnTo>
                  <a:lnTo>
                    <a:pt x="111848" y="7519"/>
                  </a:lnTo>
                  <a:lnTo>
                    <a:pt x="105137" y="3410"/>
                  </a:lnTo>
                  <a:lnTo>
                    <a:pt x="96823" y="946"/>
                  </a:lnTo>
                  <a:lnTo>
                    <a:pt x="87578" y="0"/>
                  </a:lnTo>
                  <a:lnTo>
                    <a:pt x="77971" y="465"/>
                  </a:lnTo>
                  <a:lnTo>
                    <a:pt x="68536" y="2357"/>
                  </a:lnTo>
                  <a:lnTo>
                    <a:pt x="59531" y="5549"/>
                  </a:lnTo>
                  <a:lnTo>
                    <a:pt x="50995" y="9806"/>
                  </a:lnTo>
                  <a:lnTo>
                    <a:pt x="42868" y="14880"/>
                  </a:lnTo>
                  <a:lnTo>
                    <a:pt x="35067" y="20554"/>
                  </a:lnTo>
                  <a:lnTo>
                    <a:pt x="27672" y="26821"/>
                  </a:lnTo>
                  <a:lnTo>
                    <a:pt x="20924" y="33859"/>
                  </a:lnTo>
                  <a:lnTo>
                    <a:pt x="14906" y="41710"/>
                  </a:lnTo>
                  <a:lnTo>
                    <a:pt x="9711" y="50440"/>
                  </a:lnTo>
                  <a:lnTo>
                    <a:pt x="5519" y="60211"/>
                  </a:lnTo>
                  <a:lnTo>
                    <a:pt x="2340" y="71005"/>
                  </a:lnTo>
                  <a:lnTo>
                    <a:pt x="357" y="82509"/>
                  </a:lnTo>
                  <a:lnTo>
                    <a:pt x="0" y="94223"/>
                  </a:lnTo>
                  <a:lnTo>
                    <a:pt x="1358" y="105831"/>
                  </a:lnTo>
                  <a:lnTo>
                    <a:pt x="4389" y="116894"/>
                  </a:lnTo>
                  <a:lnTo>
                    <a:pt x="9089" y="126791"/>
                  </a:lnTo>
                  <a:lnTo>
                    <a:pt x="15288" y="135296"/>
                  </a:lnTo>
                  <a:lnTo>
                    <a:pt x="22702" y="142514"/>
                  </a:lnTo>
                  <a:lnTo>
                    <a:pt x="31042" y="148686"/>
                  </a:lnTo>
                  <a:lnTo>
                    <a:pt x="40054" y="154056"/>
                  </a:lnTo>
                  <a:lnTo>
                    <a:pt x="49544" y="158512"/>
                  </a:lnTo>
                  <a:lnTo>
                    <a:pt x="59366" y="161610"/>
                  </a:lnTo>
                  <a:lnTo>
                    <a:pt x="69418" y="163210"/>
                  </a:lnTo>
                  <a:lnTo>
                    <a:pt x="79625" y="163302"/>
                  </a:lnTo>
                  <a:lnTo>
                    <a:pt x="89937" y="161844"/>
                  </a:lnTo>
                  <a:lnTo>
                    <a:pt x="100321" y="158972"/>
                  </a:lnTo>
                  <a:lnTo>
                    <a:pt x="110752" y="154942"/>
                  </a:lnTo>
                  <a:lnTo>
                    <a:pt x="121216" y="150029"/>
                  </a:lnTo>
                  <a:lnTo>
                    <a:pt x="131687" y="144478"/>
                  </a:lnTo>
                  <a:lnTo>
                    <a:pt x="141705" y="138783"/>
                  </a:lnTo>
                  <a:lnTo>
                    <a:pt x="151357" y="133124"/>
                  </a:lnTo>
                  <a:lnTo>
                    <a:pt x="161492" y="127008"/>
                  </a:lnTo>
                  <a:lnTo>
                    <a:pt x="173728" y="1194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311514" y="1307806"/>
              <a:ext cx="204590" cy="142048"/>
            </a:xfrm>
            <a:custGeom>
              <a:avLst/>
              <a:gdLst/>
              <a:ahLst/>
              <a:cxnLst/>
              <a:rect l="0" t="0" r="0" b="0"/>
              <a:pathLst>
                <a:path w="204590" h="142048">
                  <a:moveTo>
                    <a:pt x="99304" y="71427"/>
                  </a:moveTo>
                  <a:lnTo>
                    <a:pt x="102104" y="62625"/>
                  </a:lnTo>
                  <a:lnTo>
                    <a:pt x="103606" y="54279"/>
                  </a:lnTo>
                  <a:lnTo>
                    <a:pt x="103908" y="45585"/>
                  </a:lnTo>
                  <a:lnTo>
                    <a:pt x="103056" y="36637"/>
                  </a:lnTo>
                  <a:lnTo>
                    <a:pt x="100939" y="27790"/>
                  </a:lnTo>
                  <a:lnTo>
                    <a:pt x="97608" y="19265"/>
                  </a:lnTo>
                  <a:lnTo>
                    <a:pt x="92928" y="11595"/>
                  </a:lnTo>
                  <a:lnTo>
                    <a:pt x="86512" y="5662"/>
                  </a:lnTo>
                  <a:lnTo>
                    <a:pt x="78316" y="1796"/>
                  </a:lnTo>
                  <a:lnTo>
                    <a:pt x="68899" y="0"/>
                  </a:lnTo>
                  <a:lnTo>
                    <a:pt x="59202" y="224"/>
                  </a:lnTo>
                  <a:lnTo>
                    <a:pt x="49797" y="2235"/>
                  </a:lnTo>
                  <a:lnTo>
                    <a:pt x="40874" y="6006"/>
                  </a:lnTo>
                  <a:lnTo>
                    <a:pt x="32429" y="11802"/>
                  </a:lnTo>
                  <a:lnTo>
                    <a:pt x="24391" y="19586"/>
                  </a:lnTo>
                  <a:lnTo>
                    <a:pt x="16992" y="29064"/>
                  </a:lnTo>
                  <a:lnTo>
                    <a:pt x="10768" y="39867"/>
                  </a:lnTo>
                  <a:lnTo>
                    <a:pt x="5916" y="51647"/>
                  </a:lnTo>
                  <a:lnTo>
                    <a:pt x="2487" y="63961"/>
                  </a:lnTo>
                  <a:lnTo>
                    <a:pt x="551" y="76294"/>
                  </a:lnTo>
                  <a:lnTo>
                    <a:pt x="0" y="88358"/>
                  </a:lnTo>
                  <a:lnTo>
                    <a:pt x="917" y="99914"/>
                  </a:lnTo>
                  <a:lnTo>
                    <a:pt x="3652" y="110682"/>
                  </a:lnTo>
                  <a:lnTo>
                    <a:pt x="8232" y="120579"/>
                  </a:lnTo>
                  <a:lnTo>
                    <a:pt x="14407" y="129208"/>
                  </a:lnTo>
                  <a:lnTo>
                    <a:pt x="21839" y="135803"/>
                  </a:lnTo>
                  <a:lnTo>
                    <a:pt x="30203" y="140116"/>
                  </a:lnTo>
                  <a:lnTo>
                    <a:pt x="39070" y="142047"/>
                  </a:lnTo>
                  <a:lnTo>
                    <a:pt x="47935" y="141381"/>
                  </a:lnTo>
                  <a:lnTo>
                    <a:pt x="56522" y="138270"/>
                  </a:lnTo>
                  <a:lnTo>
                    <a:pt x="64760" y="133286"/>
                  </a:lnTo>
                  <a:lnTo>
                    <a:pt x="72680" y="127202"/>
                  </a:lnTo>
                  <a:lnTo>
                    <a:pt x="80338" y="120559"/>
                  </a:lnTo>
                  <a:lnTo>
                    <a:pt x="87634" y="113494"/>
                  </a:lnTo>
                  <a:lnTo>
                    <a:pt x="94316" y="105846"/>
                  </a:lnTo>
                  <a:lnTo>
                    <a:pt x="100290" y="97551"/>
                  </a:lnTo>
                  <a:lnTo>
                    <a:pt x="105455" y="88505"/>
                  </a:lnTo>
                  <a:lnTo>
                    <a:pt x="109626" y="78514"/>
                  </a:lnTo>
                  <a:lnTo>
                    <a:pt x="112811" y="67663"/>
                  </a:lnTo>
                  <a:lnTo>
                    <a:pt x="115483" y="59530"/>
                  </a:lnTo>
                  <a:lnTo>
                    <a:pt x="118116" y="58128"/>
                  </a:lnTo>
                  <a:lnTo>
                    <a:pt x="120669" y="61568"/>
                  </a:lnTo>
                  <a:lnTo>
                    <a:pt x="123595" y="67692"/>
                  </a:lnTo>
                  <a:lnTo>
                    <a:pt x="127617" y="75001"/>
                  </a:lnTo>
                  <a:lnTo>
                    <a:pt x="133027" y="82674"/>
                  </a:lnTo>
                  <a:lnTo>
                    <a:pt x="139909" y="89861"/>
                  </a:lnTo>
                  <a:lnTo>
                    <a:pt x="148337" y="95514"/>
                  </a:lnTo>
                  <a:lnTo>
                    <a:pt x="158167" y="99223"/>
                  </a:lnTo>
                  <a:lnTo>
                    <a:pt x="168534" y="101264"/>
                  </a:lnTo>
                  <a:lnTo>
                    <a:pt x="178972" y="102502"/>
                  </a:lnTo>
                  <a:lnTo>
                    <a:pt x="190392" y="103041"/>
                  </a:lnTo>
                  <a:lnTo>
                    <a:pt x="204589" y="1030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508704" y="1268846"/>
              <a:ext cx="133146" cy="168339"/>
            </a:xfrm>
            <a:custGeom>
              <a:avLst/>
              <a:gdLst/>
              <a:ahLst/>
              <a:cxnLst/>
              <a:rect l="0" t="0" r="0" b="0"/>
              <a:pathLst>
                <a:path w="133146" h="168339">
                  <a:moveTo>
                    <a:pt x="112684" y="15630"/>
                  </a:moveTo>
                  <a:lnTo>
                    <a:pt x="103816" y="9897"/>
                  </a:lnTo>
                  <a:lnTo>
                    <a:pt x="94829" y="5613"/>
                  </a:lnTo>
                  <a:lnTo>
                    <a:pt x="84838" y="2416"/>
                  </a:lnTo>
                  <a:lnTo>
                    <a:pt x="74030" y="401"/>
                  </a:lnTo>
                  <a:lnTo>
                    <a:pt x="62867" y="0"/>
                  </a:lnTo>
                  <a:lnTo>
                    <a:pt x="51667" y="1316"/>
                  </a:lnTo>
                  <a:lnTo>
                    <a:pt x="40727" y="4311"/>
                  </a:lnTo>
                  <a:lnTo>
                    <a:pt x="30391" y="8984"/>
                  </a:lnTo>
                  <a:lnTo>
                    <a:pt x="20792" y="15163"/>
                  </a:lnTo>
                  <a:lnTo>
                    <a:pt x="12366" y="22563"/>
                  </a:lnTo>
                  <a:lnTo>
                    <a:pt x="5911" y="30892"/>
                  </a:lnTo>
                  <a:lnTo>
                    <a:pt x="1695" y="39884"/>
                  </a:lnTo>
                  <a:lnTo>
                    <a:pt x="0" y="48851"/>
                  </a:lnTo>
                  <a:lnTo>
                    <a:pt x="1356" y="56725"/>
                  </a:lnTo>
                  <a:lnTo>
                    <a:pt x="5748" y="63019"/>
                  </a:lnTo>
                  <a:lnTo>
                    <a:pt x="12577" y="67921"/>
                  </a:lnTo>
                  <a:lnTo>
                    <a:pt x="20971" y="71991"/>
                  </a:lnTo>
                  <a:lnTo>
                    <a:pt x="30278" y="75659"/>
                  </a:lnTo>
                  <a:lnTo>
                    <a:pt x="40267" y="79161"/>
                  </a:lnTo>
                  <a:lnTo>
                    <a:pt x="51023" y="82607"/>
                  </a:lnTo>
                  <a:lnTo>
                    <a:pt x="62546" y="86051"/>
                  </a:lnTo>
                  <a:lnTo>
                    <a:pt x="74571" y="89672"/>
                  </a:lnTo>
                  <a:lnTo>
                    <a:pt x="86650" y="93781"/>
                  </a:lnTo>
                  <a:lnTo>
                    <a:pt x="98506" y="98518"/>
                  </a:lnTo>
                  <a:lnTo>
                    <a:pt x="109569" y="104173"/>
                  </a:lnTo>
                  <a:lnTo>
                    <a:pt x="118935" y="111258"/>
                  </a:lnTo>
                  <a:lnTo>
                    <a:pt x="126251" y="119904"/>
                  </a:lnTo>
                  <a:lnTo>
                    <a:pt x="131179" y="129456"/>
                  </a:lnTo>
                  <a:lnTo>
                    <a:pt x="133145" y="138712"/>
                  </a:lnTo>
                  <a:lnTo>
                    <a:pt x="132128" y="147000"/>
                  </a:lnTo>
                  <a:lnTo>
                    <a:pt x="128378" y="154017"/>
                  </a:lnTo>
                  <a:lnTo>
                    <a:pt x="122141" y="159580"/>
                  </a:lnTo>
                  <a:lnTo>
                    <a:pt x="113808" y="163756"/>
                  </a:lnTo>
                  <a:lnTo>
                    <a:pt x="103998" y="166611"/>
                  </a:lnTo>
                  <a:lnTo>
                    <a:pt x="93439" y="168102"/>
                  </a:lnTo>
                  <a:lnTo>
                    <a:pt x="82617" y="168338"/>
                  </a:lnTo>
                  <a:lnTo>
                    <a:pt x="72217" y="167699"/>
                  </a:lnTo>
                  <a:lnTo>
                    <a:pt x="62193" y="166679"/>
                  </a:lnTo>
                  <a:lnTo>
                    <a:pt x="51674" y="165191"/>
                  </a:lnTo>
                  <a:lnTo>
                    <a:pt x="38985" y="1630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697801" y="1094963"/>
              <a:ext cx="39402" cy="347442"/>
            </a:xfrm>
            <a:custGeom>
              <a:avLst/>
              <a:gdLst/>
              <a:ahLst/>
              <a:cxnLst/>
              <a:rect l="0" t="0" r="0" b="0"/>
              <a:pathLst>
                <a:path w="39402" h="347442">
                  <a:moveTo>
                    <a:pt x="7815" y="0"/>
                  </a:moveTo>
                  <a:lnTo>
                    <a:pt x="4948" y="8869"/>
                  </a:lnTo>
                  <a:lnTo>
                    <a:pt x="2806" y="17855"/>
                  </a:lnTo>
                  <a:lnTo>
                    <a:pt x="1208" y="27855"/>
                  </a:lnTo>
                  <a:lnTo>
                    <a:pt x="200" y="39009"/>
                  </a:lnTo>
                  <a:lnTo>
                    <a:pt x="0" y="51469"/>
                  </a:lnTo>
                  <a:lnTo>
                    <a:pt x="656" y="65185"/>
                  </a:lnTo>
                  <a:lnTo>
                    <a:pt x="2067" y="80121"/>
                  </a:lnTo>
                  <a:lnTo>
                    <a:pt x="4079" y="96347"/>
                  </a:lnTo>
                  <a:lnTo>
                    <a:pt x="6537" y="113778"/>
                  </a:lnTo>
                  <a:lnTo>
                    <a:pt x="9152" y="132210"/>
                  </a:lnTo>
                  <a:lnTo>
                    <a:pt x="11520" y="151413"/>
                  </a:lnTo>
                  <a:lnTo>
                    <a:pt x="13446" y="171173"/>
                  </a:lnTo>
                  <a:lnTo>
                    <a:pt x="15077" y="191000"/>
                  </a:lnTo>
                  <a:lnTo>
                    <a:pt x="16786" y="210159"/>
                  </a:lnTo>
                  <a:lnTo>
                    <a:pt x="18791" y="228302"/>
                  </a:lnTo>
                  <a:lnTo>
                    <a:pt x="21139" y="245433"/>
                  </a:lnTo>
                  <a:lnTo>
                    <a:pt x="23795" y="261713"/>
                  </a:lnTo>
                  <a:lnTo>
                    <a:pt x="26691" y="277320"/>
                  </a:lnTo>
                  <a:lnTo>
                    <a:pt x="29614" y="292019"/>
                  </a:lnTo>
                  <a:lnTo>
                    <a:pt x="32499" y="306696"/>
                  </a:lnTo>
                  <a:lnTo>
                    <a:pt x="35598" y="323762"/>
                  </a:lnTo>
                  <a:lnTo>
                    <a:pt x="39401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600331" y="1221305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216958" y="0"/>
                  </a:lnTo>
                  <a:lnTo>
                    <a:pt x="203047" y="0"/>
                  </a:lnTo>
                  <a:lnTo>
                    <a:pt x="188554" y="5"/>
                  </a:lnTo>
                  <a:lnTo>
                    <a:pt x="173525" y="178"/>
                  </a:lnTo>
                  <a:lnTo>
                    <a:pt x="158348" y="826"/>
                  </a:lnTo>
                  <a:lnTo>
                    <a:pt x="143281" y="2079"/>
                  </a:lnTo>
                  <a:lnTo>
                    <a:pt x="128417" y="3905"/>
                  </a:lnTo>
                  <a:lnTo>
                    <a:pt x="113757" y="6201"/>
                  </a:lnTo>
                  <a:lnTo>
                    <a:pt x="99269" y="8857"/>
                  </a:lnTo>
                  <a:lnTo>
                    <a:pt x="84914" y="11776"/>
                  </a:lnTo>
                  <a:lnTo>
                    <a:pt x="70656" y="14880"/>
                  </a:lnTo>
                  <a:lnTo>
                    <a:pt x="56485" y="18110"/>
                  </a:lnTo>
                  <a:lnTo>
                    <a:pt x="42986" y="21272"/>
                  </a:lnTo>
                  <a:lnTo>
                    <a:pt x="30006" y="24351"/>
                  </a:lnTo>
                  <a:lnTo>
                    <a:pt x="16403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80073" y="1040217"/>
              <a:ext cx="199368" cy="351780"/>
            </a:xfrm>
            <a:custGeom>
              <a:avLst/>
              <a:gdLst/>
              <a:ahLst/>
              <a:cxnLst/>
              <a:rect l="0" t="0" r="0" b="0"/>
              <a:pathLst>
                <a:path w="199368" h="351780">
                  <a:moveTo>
                    <a:pt x="157253" y="23161"/>
                  </a:moveTo>
                  <a:lnTo>
                    <a:pt x="151318" y="17360"/>
                  </a:lnTo>
                  <a:lnTo>
                    <a:pt x="145114" y="12436"/>
                  </a:lnTo>
                  <a:lnTo>
                    <a:pt x="138018" y="7942"/>
                  </a:lnTo>
                  <a:lnTo>
                    <a:pt x="130078" y="4067"/>
                  </a:lnTo>
                  <a:lnTo>
                    <a:pt x="121431" y="1350"/>
                  </a:lnTo>
                  <a:lnTo>
                    <a:pt x="112241" y="0"/>
                  </a:lnTo>
                  <a:lnTo>
                    <a:pt x="102814" y="71"/>
                  </a:lnTo>
                  <a:lnTo>
                    <a:pt x="93573" y="1637"/>
                  </a:lnTo>
                  <a:lnTo>
                    <a:pt x="84733" y="4580"/>
                  </a:lnTo>
                  <a:lnTo>
                    <a:pt x="76325" y="8657"/>
                  </a:lnTo>
                  <a:lnTo>
                    <a:pt x="68293" y="13602"/>
                  </a:lnTo>
                  <a:lnTo>
                    <a:pt x="60554" y="19187"/>
                  </a:lnTo>
                  <a:lnTo>
                    <a:pt x="53034" y="25392"/>
                  </a:lnTo>
                  <a:lnTo>
                    <a:pt x="45670" y="32388"/>
                  </a:lnTo>
                  <a:lnTo>
                    <a:pt x="38420" y="40206"/>
                  </a:lnTo>
                  <a:lnTo>
                    <a:pt x="31415" y="48744"/>
                  </a:lnTo>
                  <a:lnTo>
                    <a:pt x="24937" y="57854"/>
                  </a:lnTo>
                  <a:lnTo>
                    <a:pt x="19103" y="67396"/>
                  </a:lnTo>
                  <a:lnTo>
                    <a:pt x="14034" y="77413"/>
                  </a:lnTo>
                  <a:lnTo>
                    <a:pt x="9927" y="88123"/>
                  </a:lnTo>
                  <a:lnTo>
                    <a:pt x="6796" y="99588"/>
                  </a:lnTo>
                  <a:lnTo>
                    <a:pt x="4506" y="111729"/>
                  </a:lnTo>
                  <a:lnTo>
                    <a:pt x="2878" y="124410"/>
                  </a:lnTo>
                  <a:lnTo>
                    <a:pt x="1743" y="137498"/>
                  </a:lnTo>
                  <a:lnTo>
                    <a:pt x="961" y="150880"/>
                  </a:lnTo>
                  <a:lnTo>
                    <a:pt x="428" y="164469"/>
                  </a:lnTo>
                  <a:lnTo>
                    <a:pt x="71" y="178199"/>
                  </a:lnTo>
                  <a:lnTo>
                    <a:pt x="0" y="191858"/>
                  </a:lnTo>
                  <a:lnTo>
                    <a:pt x="484" y="205110"/>
                  </a:lnTo>
                  <a:lnTo>
                    <a:pt x="1627" y="217801"/>
                  </a:lnTo>
                  <a:lnTo>
                    <a:pt x="3379" y="229952"/>
                  </a:lnTo>
                  <a:lnTo>
                    <a:pt x="5626" y="241652"/>
                  </a:lnTo>
                  <a:lnTo>
                    <a:pt x="8253" y="253001"/>
                  </a:lnTo>
                  <a:lnTo>
                    <a:pt x="11323" y="263929"/>
                  </a:lnTo>
                  <a:lnTo>
                    <a:pt x="15061" y="274202"/>
                  </a:lnTo>
                  <a:lnTo>
                    <a:pt x="19538" y="283744"/>
                  </a:lnTo>
                  <a:lnTo>
                    <a:pt x="24680" y="292628"/>
                  </a:lnTo>
                  <a:lnTo>
                    <a:pt x="30357" y="300982"/>
                  </a:lnTo>
                  <a:lnTo>
                    <a:pt x="36439" y="308932"/>
                  </a:lnTo>
                  <a:lnTo>
                    <a:pt x="42982" y="316424"/>
                  </a:lnTo>
                  <a:lnTo>
                    <a:pt x="50205" y="323236"/>
                  </a:lnTo>
                  <a:lnTo>
                    <a:pt x="58176" y="329302"/>
                  </a:lnTo>
                  <a:lnTo>
                    <a:pt x="66816" y="334698"/>
                  </a:lnTo>
                  <a:lnTo>
                    <a:pt x="75995" y="339557"/>
                  </a:lnTo>
                  <a:lnTo>
                    <a:pt x="85578" y="344003"/>
                  </a:lnTo>
                  <a:lnTo>
                    <a:pt x="95453" y="347819"/>
                  </a:lnTo>
                  <a:lnTo>
                    <a:pt x="105535" y="350478"/>
                  </a:lnTo>
                  <a:lnTo>
                    <a:pt x="115756" y="351779"/>
                  </a:lnTo>
                  <a:lnTo>
                    <a:pt x="125907" y="351669"/>
                  </a:lnTo>
                  <a:lnTo>
                    <a:pt x="135650" y="350075"/>
                  </a:lnTo>
                  <a:lnTo>
                    <a:pt x="144832" y="347112"/>
                  </a:lnTo>
                  <a:lnTo>
                    <a:pt x="153473" y="343021"/>
                  </a:lnTo>
                  <a:lnTo>
                    <a:pt x="161664" y="338067"/>
                  </a:lnTo>
                  <a:lnTo>
                    <a:pt x="169500" y="332484"/>
                  </a:lnTo>
                  <a:lnTo>
                    <a:pt x="176771" y="326569"/>
                  </a:lnTo>
                  <a:lnTo>
                    <a:pt x="183676" y="319994"/>
                  </a:lnTo>
                  <a:lnTo>
                    <a:pt x="190825" y="311069"/>
                  </a:lnTo>
                  <a:lnTo>
                    <a:pt x="199367" y="2969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431965" y="1231834"/>
              <a:ext cx="97643" cy="127038"/>
            </a:xfrm>
            <a:custGeom>
              <a:avLst/>
              <a:gdLst/>
              <a:ahLst/>
              <a:cxnLst/>
              <a:rect l="0" t="0" r="0" b="0"/>
              <a:pathLst>
                <a:path w="97643" h="127038">
                  <a:moveTo>
                    <a:pt x="73817" y="0"/>
                  </a:moveTo>
                  <a:lnTo>
                    <a:pt x="62149" y="3000"/>
                  </a:lnTo>
                  <a:lnTo>
                    <a:pt x="51660" y="6423"/>
                  </a:lnTo>
                  <a:lnTo>
                    <a:pt x="41367" y="10624"/>
                  </a:lnTo>
                  <a:lnTo>
                    <a:pt x="31412" y="15697"/>
                  </a:lnTo>
                  <a:lnTo>
                    <a:pt x="22365" y="21826"/>
                  </a:lnTo>
                  <a:lnTo>
                    <a:pt x="14491" y="29015"/>
                  </a:lnTo>
                  <a:lnTo>
                    <a:pt x="8059" y="37275"/>
                  </a:lnTo>
                  <a:lnTo>
                    <a:pt x="3491" y="46718"/>
                  </a:lnTo>
                  <a:lnTo>
                    <a:pt x="834" y="57282"/>
                  </a:lnTo>
                  <a:lnTo>
                    <a:pt x="0" y="68459"/>
                  </a:lnTo>
                  <a:lnTo>
                    <a:pt x="944" y="79420"/>
                  </a:lnTo>
                  <a:lnTo>
                    <a:pt x="3469" y="89709"/>
                  </a:lnTo>
                  <a:lnTo>
                    <a:pt x="7433" y="99073"/>
                  </a:lnTo>
                  <a:lnTo>
                    <a:pt x="12833" y="107290"/>
                  </a:lnTo>
                  <a:lnTo>
                    <a:pt x="19537" y="114361"/>
                  </a:lnTo>
                  <a:lnTo>
                    <a:pt x="27308" y="120127"/>
                  </a:lnTo>
                  <a:lnTo>
                    <a:pt x="35894" y="124185"/>
                  </a:lnTo>
                  <a:lnTo>
                    <a:pt x="45071" y="126468"/>
                  </a:lnTo>
                  <a:lnTo>
                    <a:pt x="54503" y="127037"/>
                  </a:lnTo>
                  <a:lnTo>
                    <a:pt x="63755" y="125908"/>
                  </a:lnTo>
                  <a:lnTo>
                    <a:pt x="72597" y="123251"/>
                  </a:lnTo>
                  <a:lnTo>
                    <a:pt x="80668" y="119029"/>
                  </a:lnTo>
                  <a:lnTo>
                    <a:pt x="87411" y="112921"/>
                  </a:lnTo>
                  <a:lnTo>
                    <a:pt x="92639" y="104933"/>
                  </a:lnTo>
                  <a:lnTo>
                    <a:pt x="96166" y="95656"/>
                  </a:lnTo>
                  <a:lnTo>
                    <a:pt x="97642" y="86052"/>
                  </a:lnTo>
                  <a:lnTo>
                    <a:pt x="97075" y="76713"/>
                  </a:lnTo>
                  <a:lnTo>
                    <a:pt x="94594" y="68006"/>
                  </a:lnTo>
                  <a:lnTo>
                    <a:pt x="90271" y="60237"/>
                  </a:lnTo>
                  <a:lnTo>
                    <a:pt x="84298" y="53481"/>
                  </a:lnTo>
                  <a:lnTo>
                    <a:pt x="76944" y="47627"/>
                  </a:lnTo>
                  <a:lnTo>
                    <a:pt x="67063" y="43429"/>
                  </a:lnTo>
                  <a:lnTo>
                    <a:pt x="5276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68953" y="1224725"/>
              <a:ext cx="189514" cy="102404"/>
            </a:xfrm>
            <a:custGeom>
              <a:avLst/>
              <a:gdLst/>
              <a:ahLst/>
              <a:cxnLst/>
              <a:rect l="0" t="0" r="0" b="0"/>
              <a:pathLst>
                <a:path w="189514" h="102404">
                  <a:moveTo>
                    <a:pt x="0" y="49223"/>
                  </a:moveTo>
                  <a:lnTo>
                    <a:pt x="5800" y="55157"/>
                  </a:lnTo>
                  <a:lnTo>
                    <a:pt x="10725" y="61362"/>
                  </a:lnTo>
                  <a:lnTo>
                    <a:pt x="15227" y="68458"/>
                  </a:lnTo>
                  <a:lnTo>
                    <a:pt x="19448" y="76398"/>
                  </a:lnTo>
                  <a:lnTo>
                    <a:pt x="23462" y="85045"/>
                  </a:lnTo>
                  <a:lnTo>
                    <a:pt x="27307" y="94167"/>
                  </a:lnTo>
                  <a:lnTo>
                    <a:pt x="30468" y="101087"/>
                  </a:lnTo>
                  <a:lnTo>
                    <a:pt x="32229" y="102403"/>
                  </a:lnTo>
                  <a:lnTo>
                    <a:pt x="32851" y="98786"/>
                  </a:lnTo>
                  <a:lnTo>
                    <a:pt x="32877" y="91687"/>
                  </a:lnTo>
                  <a:lnTo>
                    <a:pt x="32676" y="82249"/>
                  </a:lnTo>
                  <a:lnTo>
                    <a:pt x="32426" y="71260"/>
                  </a:lnTo>
                  <a:lnTo>
                    <a:pt x="32216" y="59259"/>
                  </a:lnTo>
                  <a:lnTo>
                    <a:pt x="32557" y="47083"/>
                  </a:lnTo>
                  <a:lnTo>
                    <a:pt x="34369" y="35883"/>
                  </a:lnTo>
                  <a:lnTo>
                    <a:pt x="38029" y="26217"/>
                  </a:lnTo>
                  <a:lnTo>
                    <a:pt x="43266" y="18743"/>
                  </a:lnTo>
                  <a:lnTo>
                    <a:pt x="49460" y="14451"/>
                  </a:lnTo>
                  <a:lnTo>
                    <a:pt x="56139" y="13569"/>
                  </a:lnTo>
                  <a:lnTo>
                    <a:pt x="62874" y="15705"/>
                  </a:lnTo>
                  <a:lnTo>
                    <a:pt x="69228" y="20245"/>
                  </a:lnTo>
                  <a:lnTo>
                    <a:pt x="75011" y="26585"/>
                  </a:lnTo>
                  <a:lnTo>
                    <a:pt x="80230" y="34224"/>
                  </a:lnTo>
                  <a:lnTo>
                    <a:pt x="84977" y="42779"/>
                  </a:lnTo>
                  <a:lnTo>
                    <a:pt x="89366" y="51897"/>
                  </a:lnTo>
                  <a:lnTo>
                    <a:pt x="93705" y="58847"/>
                  </a:lnTo>
                  <a:lnTo>
                    <a:pt x="97727" y="60202"/>
                  </a:lnTo>
                  <a:lnTo>
                    <a:pt x="100579" y="56617"/>
                  </a:lnTo>
                  <a:lnTo>
                    <a:pt x="102385" y="49547"/>
                  </a:lnTo>
                  <a:lnTo>
                    <a:pt x="103827" y="40468"/>
                  </a:lnTo>
                  <a:lnTo>
                    <a:pt x="105794" y="30784"/>
                  </a:lnTo>
                  <a:lnTo>
                    <a:pt x="108719" y="21294"/>
                  </a:lnTo>
                  <a:lnTo>
                    <a:pt x="112802" y="12772"/>
                  </a:lnTo>
                  <a:lnTo>
                    <a:pt x="118208" y="6167"/>
                  </a:lnTo>
                  <a:lnTo>
                    <a:pt x="124874" y="1810"/>
                  </a:lnTo>
                  <a:lnTo>
                    <a:pt x="132432" y="0"/>
                  </a:lnTo>
                  <a:lnTo>
                    <a:pt x="140333" y="1270"/>
                  </a:lnTo>
                  <a:lnTo>
                    <a:pt x="148229" y="5599"/>
                  </a:lnTo>
                  <a:lnTo>
                    <a:pt x="155815" y="12383"/>
                  </a:lnTo>
                  <a:lnTo>
                    <a:pt x="162755" y="20746"/>
                  </a:lnTo>
                  <a:lnTo>
                    <a:pt x="168934" y="30018"/>
                  </a:lnTo>
                  <a:lnTo>
                    <a:pt x="174269" y="39539"/>
                  </a:lnTo>
                  <a:lnTo>
                    <a:pt x="179132" y="49604"/>
                  </a:lnTo>
                  <a:lnTo>
                    <a:pt x="183951" y="62203"/>
                  </a:lnTo>
                  <a:lnTo>
                    <a:pt x="189513" y="808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768994" y="1215565"/>
              <a:ext cx="221100" cy="111026"/>
            </a:xfrm>
            <a:custGeom>
              <a:avLst/>
              <a:gdLst/>
              <a:ahLst/>
              <a:cxnLst/>
              <a:rect l="0" t="0" r="0" b="0"/>
              <a:pathLst>
                <a:path w="221100" h="111026">
                  <a:moveTo>
                    <a:pt x="0" y="16269"/>
                  </a:moveTo>
                  <a:lnTo>
                    <a:pt x="5868" y="22136"/>
                  </a:lnTo>
                  <a:lnTo>
                    <a:pt x="11433" y="27701"/>
                  </a:lnTo>
                  <a:lnTo>
                    <a:pt x="17223" y="33509"/>
                  </a:lnTo>
                  <a:lnTo>
                    <a:pt x="22958" y="39935"/>
                  </a:lnTo>
                  <a:lnTo>
                    <a:pt x="27991" y="47562"/>
                  </a:lnTo>
                  <a:lnTo>
                    <a:pt x="32018" y="56503"/>
                  </a:lnTo>
                  <a:lnTo>
                    <a:pt x="35240" y="63362"/>
                  </a:lnTo>
                  <a:lnTo>
                    <a:pt x="37798" y="63881"/>
                  </a:lnTo>
                  <a:lnTo>
                    <a:pt x="39499" y="59185"/>
                  </a:lnTo>
                  <a:lnTo>
                    <a:pt x="40542" y="51088"/>
                  </a:lnTo>
                  <a:lnTo>
                    <a:pt x="41502" y="41179"/>
                  </a:lnTo>
                  <a:lnTo>
                    <a:pt x="43165" y="30871"/>
                  </a:lnTo>
                  <a:lnTo>
                    <a:pt x="45894" y="20934"/>
                  </a:lnTo>
                  <a:lnTo>
                    <a:pt x="49707" y="12277"/>
                  </a:lnTo>
                  <a:lnTo>
                    <a:pt x="55289" y="6446"/>
                  </a:lnTo>
                  <a:lnTo>
                    <a:pt x="62505" y="4311"/>
                  </a:lnTo>
                  <a:lnTo>
                    <a:pt x="69389" y="5568"/>
                  </a:lnTo>
                  <a:lnTo>
                    <a:pt x="75398" y="9516"/>
                  </a:lnTo>
                  <a:lnTo>
                    <a:pt x="80644" y="15463"/>
                  </a:lnTo>
                  <a:lnTo>
                    <a:pt x="85334" y="22843"/>
                  </a:lnTo>
                  <a:lnTo>
                    <a:pt x="89639" y="31225"/>
                  </a:lnTo>
                  <a:lnTo>
                    <a:pt x="93682" y="40300"/>
                  </a:lnTo>
                  <a:lnTo>
                    <a:pt x="97548" y="49848"/>
                  </a:lnTo>
                  <a:lnTo>
                    <a:pt x="101303" y="59646"/>
                  </a:lnTo>
                  <a:lnTo>
                    <a:pt x="105175" y="67086"/>
                  </a:lnTo>
                  <a:lnTo>
                    <a:pt x="109012" y="68972"/>
                  </a:lnTo>
                  <a:lnTo>
                    <a:pt x="112282" y="66263"/>
                  </a:lnTo>
                  <a:lnTo>
                    <a:pt x="115197" y="60575"/>
                  </a:lnTo>
                  <a:lnTo>
                    <a:pt x="118210" y="53055"/>
                  </a:lnTo>
                  <a:lnTo>
                    <a:pt x="121777" y="44418"/>
                  </a:lnTo>
                  <a:lnTo>
                    <a:pt x="126075" y="35101"/>
                  </a:lnTo>
                  <a:lnTo>
                    <a:pt x="131233" y="25691"/>
                  </a:lnTo>
                  <a:lnTo>
                    <a:pt x="137436" y="16960"/>
                  </a:lnTo>
                  <a:lnTo>
                    <a:pt x="144668" y="9283"/>
                  </a:lnTo>
                  <a:lnTo>
                    <a:pt x="152454" y="3312"/>
                  </a:lnTo>
                  <a:lnTo>
                    <a:pt x="159984" y="111"/>
                  </a:lnTo>
                  <a:lnTo>
                    <a:pt x="166824" y="0"/>
                  </a:lnTo>
                  <a:lnTo>
                    <a:pt x="173059" y="2672"/>
                  </a:lnTo>
                  <a:lnTo>
                    <a:pt x="179086" y="7580"/>
                  </a:lnTo>
                  <a:lnTo>
                    <a:pt x="185170" y="14176"/>
                  </a:lnTo>
                  <a:lnTo>
                    <a:pt x="191087" y="22158"/>
                  </a:lnTo>
                  <a:lnTo>
                    <a:pt x="196235" y="31476"/>
                  </a:lnTo>
                  <a:lnTo>
                    <a:pt x="200335" y="41986"/>
                  </a:lnTo>
                  <a:lnTo>
                    <a:pt x="203616" y="53243"/>
                  </a:lnTo>
                  <a:lnTo>
                    <a:pt x="207075" y="65880"/>
                  </a:lnTo>
                  <a:lnTo>
                    <a:pt x="212132" y="83239"/>
                  </a:lnTo>
                  <a:lnTo>
                    <a:pt x="221099" y="1110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48014" y="1200248"/>
              <a:ext cx="121011" cy="113884"/>
            </a:xfrm>
            <a:custGeom>
              <a:avLst/>
              <a:gdLst/>
              <a:ahLst/>
              <a:cxnLst/>
              <a:rect l="0" t="0" r="0" b="0"/>
              <a:pathLst>
                <a:path w="121011" h="113884">
                  <a:moveTo>
                    <a:pt x="36835" y="0"/>
                  </a:moveTo>
                  <a:lnTo>
                    <a:pt x="28168" y="3068"/>
                  </a:lnTo>
                  <a:lnTo>
                    <a:pt x="21102" y="7131"/>
                  </a:lnTo>
                  <a:lnTo>
                    <a:pt x="15001" y="12628"/>
                  </a:lnTo>
                  <a:lnTo>
                    <a:pt x="9772" y="19561"/>
                  </a:lnTo>
                  <a:lnTo>
                    <a:pt x="5558" y="28007"/>
                  </a:lnTo>
                  <a:lnTo>
                    <a:pt x="2362" y="37848"/>
                  </a:lnTo>
                  <a:lnTo>
                    <a:pt x="366" y="48513"/>
                  </a:lnTo>
                  <a:lnTo>
                    <a:pt x="0" y="59119"/>
                  </a:lnTo>
                  <a:lnTo>
                    <a:pt x="1351" y="69168"/>
                  </a:lnTo>
                  <a:lnTo>
                    <a:pt x="4377" y="78537"/>
                  </a:lnTo>
                  <a:lnTo>
                    <a:pt x="9074" y="87290"/>
                  </a:lnTo>
                  <a:lnTo>
                    <a:pt x="15275" y="95534"/>
                  </a:lnTo>
                  <a:lnTo>
                    <a:pt x="22861" y="102901"/>
                  </a:lnTo>
                  <a:lnTo>
                    <a:pt x="31847" y="108573"/>
                  </a:lnTo>
                  <a:lnTo>
                    <a:pt x="42103" y="112236"/>
                  </a:lnTo>
                  <a:lnTo>
                    <a:pt x="53072" y="113883"/>
                  </a:lnTo>
                  <a:lnTo>
                    <a:pt x="63894" y="113551"/>
                  </a:lnTo>
                  <a:lnTo>
                    <a:pt x="74090" y="111470"/>
                  </a:lnTo>
                  <a:lnTo>
                    <a:pt x="83392" y="107820"/>
                  </a:lnTo>
                  <a:lnTo>
                    <a:pt x="91567" y="102638"/>
                  </a:lnTo>
                  <a:lnTo>
                    <a:pt x="98620" y="96083"/>
                  </a:lnTo>
                  <a:lnTo>
                    <a:pt x="104712" y="88414"/>
                  </a:lnTo>
                  <a:lnTo>
                    <a:pt x="110055" y="79897"/>
                  </a:lnTo>
                  <a:lnTo>
                    <a:pt x="114827" y="70766"/>
                  </a:lnTo>
                  <a:lnTo>
                    <a:pt x="118696" y="61365"/>
                  </a:lnTo>
                  <a:lnTo>
                    <a:pt x="120859" y="52134"/>
                  </a:lnTo>
                  <a:lnTo>
                    <a:pt x="121010" y="43302"/>
                  </a:lnTo>
                  <a:lnTo>
                    <a:pt x="119144" y="35067"/>
                  </a:lnTo>
                  <a:lnTo>
                    <a:pt x="115300" y="27682"/>
                  </a:lnTo>
                  <a:lnTo>
                    <a:pt x="109716" y="21205"/>
                  </a:lnTo>
                  <a:lnTo>
                    <a:pt x="102813" y="15868"/>
                  </a:lnTo>
                  <a:lnTo>
                    <a:pt x="94208" y="11745"/>
                  </a:lnTo>
                  <a:lnTo>
                    <a:pt x="80916" y="9594"/>
                  </a:lnTo>
                  <a:lnTo>
                    <a:pt x="57892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90134" y="1158574"/>
              <a:ext cx="168457" cy="157489"/>
            </a:xfrm>
            <a:custGeom>
              <a:avLst/>
              <a:gdLst/>
              <a:ahLst/>
              <a:cxnLst/>
              <a:rect l="0" t="0" r="0" b="0"/>
              <a:pathLst>
                <a:path w="168457" h="157489">
                  <a:moveTo>
                    <a:pt x="0" y="62731"/>
                  </a:moveTo>
                  <a:lnTo>
                    <a:pt x="5801" y="71533"/>
                  </a:lnTo>
                  <a:lnTo>
                    <a:pt x="10725" y="79879"/>
                  </a:lnTo>
                  <a:lnTo>
                    <a:pt x="15228" y="88578"/>
                  </a:lnTo>
                  <a:lnTo>
                    <a:pt x="19448" y="97699"/>
                  </a:lnTo>
                  <a:lnTo>
                    <a:pt x="23462" y="107194"/>
                  </a:lnTo>
                  <a:lnTo>
                    <a:pt x="27308" y="116915"/>
                  </a:lnTo>
                  <a:lnTo>
                    <a:pt x="30463" y="124272"/>
                  </a:lnTo>
                  <a:lnTo>
                    <a:pt x="32052" y="125913"/>
                  </a:lnTo>
                  <a:lnTo>
                    <a:pt x="32026" y="122508"/>
                  </a:lnTo>
                  <a:lnTo>
                    <a:pt x="30803" y="115535"/>
                  </a:lnTo>
                  <a:lnTo>
                    <a:pt x="28949" y="106172"/>
                  </a:lnTo>
                  <a:lnTo>
                    <a:pt x="27051" y="95227"/>
                  </a:lnTo>
                  <a:lnTo>
                    <a:pt x="25430" y="83243"/>
                  </a:lnTo>
                  <a:lnTo>
                    <a:pt x="24332" y="70737"/>
                  </a:lnTo>
                  <a:lnTo>
                    <a:pt x="24040" y="58251"/>
                  </a:lnTo>
                  <a:lnTo>
                    <a:pt x="24628" y="46076"/>
                  </a:lnTo>
                  <a:lnTo>
                    <a:pt x="26328" y="34608"/>
                  </a:lnTo>
                  <a:lnTo>
                    <a:pt x="29595" y="24429"/>
                  </a:lnTo>
                  <a:lnTo>
                    <a:pt x="34534" y="15740"/>
                  </a:lnTo>
                  <a:lnTo>
                    <a:pt x="40952" y="8735"/>
                  </a:lnTo>
                  <a:lnTo>
                    <a:pt x="48547" y="3770"/>
                  </a:lnTo>
                  <a:lnTo>
                    <a:pt x="57020" y="846"/>
                  </a:lnTo>
                  <a:lnTo>
                    <a:pt x="65961" y="0"/>
                  </a:lnTo>
                  <a:lnTo>
                    <a:pt x="74875" y="1467"/>
                  </a:lnTo>
                  <a:lnTo>
                    <a:pt x="83494" y="5162"/>
                  </a:lnTo>
                  <a:lnTo>
                    <a:pt x="91754" y="10894"/>
                  </a:lnTo>
                  <a:lnTo>
                    <a:pt x="99689" y="18553"/>
                  </a:lnTo>
                  <a:lnTo>
                    <a:pt x="107356" y="27883"/>
                  </a:lnTo>
                  <a:lnTo>
                    <a:pt x="114660" y="38382"/>
                  </a:lnTo>
                  <a:lnTo>
                    <a:pt x="121346" y="49413"/>
                  </a:lnTo>
                  <a:lnTo>
                    <a:pt x="127327" y="60568"/>
                  </a:lnTo>
                  <a:lnTo>
                    <a:pt x="132667" y="71666"/>
                  </a:lnTo>
                  <a:lnTo>
                    <a:pt x="137488" y="82651"/>
                  </a:lnTo>
                  <a:lnTo>
                    <a:pt x="141917" y="93517"/>
                  </a:lnTo>
                  <a:lnTo>
                    <a:pt x="146104" y="104214"/>
                  </a:lnTo>
                  <a:lnTo>
                    <a:pt x="150736" y="115893"/>
                  </a:lnTo>
                  <a:lnTo>
                    <a:pt x="157338" y="131815"/>
                  </a:lnTo>
                  <a:lnTo>
                    <a:pt x="168456" y="1574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611274" y="1039689"/>
              <a:ext cx="252685" cy="318488"/>
            </a:xfrm>
            <a:custGeom>
              <a:avLst/>
              <a:gdLst/>
              <a:ahLst/>
              <a:cxnLst/>
              <a:rect l="0" t="0" r="0" b="0"/>
              <a:pathLst>
                <a:path w="252685" h="318488">
                  <a:moveTo>
                    <a:pt x="0" y="318487"/>
                  </a:moveTo>
                  <a:lnTo>
                    <a:pt x="67" y="306819"/>
                  </a:lnTo>
                  <a:lnTo>
                    <a:pt x="708" y="296330"/>
                  </a:lnTo>
                  <a:lnTo>
                    <a:pt x="2004" y="286023"/>
                  </a:lnTo>
                  <a:lnTo>
                    <a:pt x="3864" y="275549"/>
                  </a:lnTo>
                  <a:lnTo>
                    <a:pt x="6181" y="264557"/>
                  </a:lnTo>
                  <a:lnTo>
                    <a:pt x="8847" y="252915"/>
                  </a:lnTo>
                  <a:lnTo>
                    <a:pt x="11771" y="240661"/>
                  </a:lnTo>
                  <a:lnTo>
                    <a:pt x="14878" y="227906"/>
                  </a:lnTo>
                  <a:lnTo>
                    <a:pt x="18113" y="214771"/>
                  </a:lnTo>
                  <a:lnTo>
                    <a:pt x="21437" y="201357"/>
                  </a:lnTo>
                  <a:lnTo>
                    <a:pt x="24821" y="187747"/>
                  </a:lnTo>
                  <a:lnTo>
                    <a:pt x="28247" y="173999"/>
                  </a:lnTo>
                  <a:lnTo>
                    <a:pt x="31700" y="160158"/>
                  </a:lnTo>
                  <a:lnTo>
                    <a:pt x="35172" y="146252"/>
                  </a:lnTo>
                  <a:lnTo>
                    <a:pt x="38655" y="132303"/>
                  </a:lnTo>
                  <a:lnTo>
                    <a:pt x="42148" y="118325"/>
                  </a:lnTo>
                  <a:lnTo>
                    <a:pt x="45646" y="104327"/>
                  </a:lnTo>
                  <a:lnTo>
                    <a:pt x="49153" y="90352"/>
                  </a:lnTo>
                  <a:lnTo>
                    <a:pt x="52854" y="77737"/>
                  </a:lnTo>
                  <a:lnTo>
                    <a:pt x="57849" y="69712"/>
                  </a:lnTo>
                  <a:lnTo>
                    <a:pt x="64343" y="67711"/>
                  </a:lnTo>
                  <a:lnTo>
                    <a:pt x="70641" y="70169"/>
                  </a:lnTo>
                  <a:lnTo>
                    <a:pt x="76241" y="75513"/>
                  </a:lnTo>
                  <a:lnTo>
                    <a:pt x="81380" y="82694"/>
                  </a:lnTo>
                  <a:lnTo>
                    <a:pt x="86531" y="91046"/>
                  </a:lnTo>
                  <a:lnTo>
                    <a:pt x="91969" y="100134"/>
                  </a:lnTo>
                  <a:lnTo>
                    <a:pt x="97927" y="109036"/>
                  </a:lnTo>
                  <a:lnTo>
                    <a:pt x="104684" y="116355"/>
                  </a:lnTo>
                  <a:lnTo>
                    <a:pt x="112301" y="121459"/>
                  </a:lnTo>
                  <a:lnTo>
                    <a:pt x="120516" y="124242"/>
                  </a:lnTo>
                  <a:lnTo>
                    <a:pt x="128869" y="124757"/>
                  </a:lnTo>
                  <a:lnTo>
                    <a:pt x="137075" y="123280"/>
                  </a:lnTo>
                  <a:lnTo>
                    <a:pt x="145041" y="119885"/>
                  </a:lnTo>
                  <a:lnTo>
                    <a:pt x="152769" y="114350"/>
                  </a:lnTo>
                  <a:lnTo>
                    <a:pt x="160296" y="106749"/>
                  </a:lnTo>
                  <a:lnTo>
                    <a:pt x="167502" y="97564"/>
                  </a:lnTo>
                  <a:lnTo>
                    <a:pt x="174122" y="87492"/>
                  </a:lnTo>
                  <a:lnTo>
                    <a:pt x="180059" y="77016"/>
                  </a:lnTo>
                  <a:lnTo>
                    <a:pt x="185369" y="66392"/>
                  </a:lnTo>
                  <a:lnTo>
                    <a:pt x="190170" y="55732"/>
                  </a:lnTo>
                  <a:lnTo>
                    <a:pt x="194587" y="45079"/>
                  </a:lnTo>
                  <a:lnTo>
                    <a:pt x="198722" y="34281"/>
                  </a:lnTo>
                  <a:lnTo>
                    <a:pt x="202661" y="23031"/>
                  </a:lnTo>
                  <a:lnTo>
                    <a:pt x="206468" y="11287"/>
                  </a:lnTo>
                  <a:lnTo>
                    <a:pt x="210375" y="2235"/>
                  </a:lnTo>
                  <a:lnTo>
                    <a:pt x="214071" y="0"/>
                  </a:lnTo>
                  <a:lnTo>
                    <a:pt x="216711" y="3562"/>
                  </a:lnTo>
                  <a:lnTo>
                    <a:pt x="218381" y="10986"/>
                  </a:lnTo>
                  <a:lnTo>
                    <a:pt x="219403" y="21006"/>
                  </a:lnTo>
                  <a:lnTo>
                    <a:pt x="220028" y="33016"/>
                  </a:lnTo>
                  <a:lnTo>
                    <a:pt x="220420" y="46584"/>
                  </a:lnTo>
                  <a:lnTo>
                    <a:pt x="220835" y="61328"/>
                  </a:lnTo>
                  <a:lnTo>
                    <a:pt x="221638" y="76932"/>
                  </a:lnTo>
                  <a:lnTo>
                    <a:pt x="222986" y="93146"/>
                  </a:lnTo>
                  <a:lnTo>
                    <a:pt x="224703" y="109786"/>
                  </a:lnTo>
                  <a:lnTo>
                    <a:pt x="226393" y="126719"/>
                  </a:lnTo>
                  <a:lnTo>
                    <a:pt x="227823" y="143848"/>
                  </a:lnTo>
                  <a:lnTo>
                    <a:pt x="228934" y="160944"/>
                  </a:lnTo>
                  <a:lnTo>
                    <a:pt x="229754" y="177657"/>
                  </a:lnTo>
                  <a:lnTo>
                    <a:pt x="230345" y="193827"/>
                  </a:lnTo>
                  <a:lnTo>
                    <a:pt x="230927" y="209465"/>
                  </a:lnTo>
                  <a:lnTo>
                    <a:pt x="231859" y="224660"/>
                  </a:lnTo>
                  <a:lnTo>
                    <a:pt x="233306" y="239496"/>
                  </a:lnTo>
                  <a:lnTo>
                    <a:pt x="235300" y="253459"/>
                  </a:lnTo>
                  <a:lnTo>
                    <a:pt x="238132" y="266809"/>
                  </a:lnTo>
                  <a:lnTo>
                    <a:pt x="243169" y="280722"/>
                  </a:lnTo>
                  <a:lnTo>
                    <a:pt x="252684" y="2974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927129" y="1189720"/>
              <a:ext cx="105286" cy="141281"/>
            </a:xfrm>
            <a:custGeom>
              <a:avLst/>
              <a:gdLst/>
              <a:ahLst/>
              <a:cxnLst/>
              <a:rect l="0" t="0" r="0" b="0"/>
              <a:pathLst>
                <a:path w="105286" h="141281">
                  <a:moveTo>
                    <a:pt x="0" y="31585"/>
                  </a:moveTo>
                  <a:lnTo>
                    <a:pt x="0" y="46187"/>
                  </a:lnTo>
                  <a:lnTo>
                    <a:pt x="0" y="59458"/>
                  </a:lnTo>
                  <a:lnTo>
                    <a:pt x="9" y="72655"/>
                  </a:lnTo>
                  <a:lnTo>
                    <a:pt x="355" y="85824"/>
                  </a:lnTo>
                  <a:lnTo>
                    <a:pt x="1651" y="98684"/>
                  </a:lnTo>
                  <a:lnTo>
                    <a:pt x="4167" y="111066"/>
                  </a:lnTo>
                  <a:lnTo>
                    <a:pt x="8164" y="122316"/>
                  </a:lnTo>
                  <a:lnTo>
                    <a:pt x="14054" y="131275"/>
                  </a:lnTo>
                  <a:lnTo>
                    <a:pt x="21863" y="137505"/>
                  </a:lnTo>
                  <a:lnTo>
                    <a:pt x="31005" y="140889"/>
                  </a:lnTo>
                  <a:lnTo>
                    <a:pt x="40510" y="141280"/>
                  </a:lnTo>
                  <a:lnTo>
                    <a:pt x="49784" y="138914"/>
                  </a:lnTo>
                  <a:lnTo>
                    <a:pt x="58617" y="134277"/>
                  </a:lnTo>
                  <a:lnTo>
                    <a:pt x="67000" y="127902"/>
                  </a:lnTo>
                  <a:lnTo>
                    <a:pt x="74998" y="120245"/>
                  </a:lnTo>
                  <a:lnTo>
                    <a:pt x="82368" y="111346"/>
                  </a:lnTo>
                  <a:lnTo>
                    <a:pt x="88573" y="100866"/>
                  </a:lnTo>
                  <a:lnTo>
                    <a:pt x="93418" y="88749"/>
                  </a:lnTo>
                  <a:lnTo>
                    <a:pt x="97019" y="75389"/>
                  </a:lnTo>
                  <a:lnTo>
                    <a:pt x="99993" y="59836"/>
                  </a:lnTo>
                  <a:lnTo>
                    <a:pt x="102599" y="3736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106114" y="1042321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1999" y="45077"/>
                  </a:lnTo>
                  <a:lnTo>
                    <a:pt x="3686" y="61965"/>
                  </a:lnTo>
                  <a:lnTo>
                    <a:pt x="5354" y="79458"/>
                  </a:lnTo>
                  <a:lnTo>
                    <a:pt x="6772" y="97187"/>
                  </a:lnTo>
                  <a:lnTo>
                    <a:pt x="8043" y="114803"/>
                  </a:lnTo>
                  <a:lnTo>
                    <a:pt x="9502" y="131921"/>
                  </a:lnTo>
                  <a:lnTo>
                    <a:pt x="11330" y="148391"/>
                  </a:lnTo>
                  <a:lnTo>
                    <a:pt x="13388" y="164245"/>
                  </a:lnTo>
                  <a:lnTo>
                    <a:pt x="15316" y="179591"/>
                  </a:lnTo>
                  <a:lnTo>
                    <a:pt x="16915" y="194545"/>
                  </a:lnTo>
                  <a:lnTo>
                    <a:pt x="18310" y="209048"/>
                  </a:lnTo>
                  <a:lnTo>
                    <a:pt x="19854" y="222874"/>
                  </a:lnTo>
                  <a:lnTo>
                    <a:pt x="21740" y="235947"/>
                  </a:lnTo>
                  <a:lnTo>
                    <a:pt x="23847" y="248084"/>
                  </a:lnTo>
                  <a:lnTo>
                    <a:pt x="26029" y="260216"/>
                  </a:lnTo>
                  <a:lnTo>
                    <a:pt x="28480" y="274526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285098" y="1073906"/>
              <a:ext cx="21059" cy="273742"/>
            </a:xfrm>
            <a:custGeom>
              <a:avLst/>
              <a:gdLst/>
              <a:ahLst/>
              <a:cxnLst/>
              <a:rect l="0" t="0" r="0" b="0"/>
              <a:pathLst>
                <a:path w="21059" h="27374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4"/>
                  </a:lnTo>
                  <a:lnTo>
                    <a:pt x="0" y="81182"/>
                  </a:lnTo>
                  <a:lnTo>
                    <a:pt x="0" y="97285"/>
                  </a:lnTo>
                  <a:lnTo>
                    <a:pt x="0" y="113309"/>
                  </a:lnTo>
                  <a:lnTo>
                    <a:pt x="5" y="129006"/>
                  </a:lnTo>
                  <a:lnTo>
                    <a:pt x="178" y="144323"/>
                  </a:lnTo>
                  <a:lnTo>
                    <a:pt x="826" y="159301"/>
                  </a:lnTo>
                  <a:lnTo>
                    <a:pt x="2080" y="174005"/>
                  </a:lnTo>
                  <a:lnTo>
                    <a:pt x="3905" y="188338"/>
                  </a:lnTo>
                  <a:lnTo>
                    <a:pt x="6201" y="202050"/>
                  </a:lnTo>
                  <a:lnTo>
                    <a:pt x="8853" y="215046"/>
                  </a:lnTo>
                  <a:lnTo>
                    <a:pt x="11610" y="227131"/>
                  </a:lnTo>
                  <a:lnTo>
                    <a:pt x="14364" y="239223"/>
                  </a:lnTo>
                  <a:lnTo>
                    <a:pt x="17357" y="253500"/>
                  </a:lnTo>
                  <a:lnTo>
                    <a:pt x="21058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179813" y="1168663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67317" y="67"/>
                  </a:lnTo>
                  <a:lnTo>
                    <a:pt x="156828" y="707"/>
                  </a:lnTo>
                  <a:lnTo>
                    <a:pt x="146522" y="1999"/>
                  </a:lnTo>
                  <a:lnTo>
                    <a:pt x="136048" y="3686"/>
                  </a:lnTo>
                  <a:lnTo>
                    <a:pt x="125056" y="5354"/>
                  </a:lnTo>
                  <a:lnTo>
                    <a:pt x="113414" y="6767"/>
                  </a:lnTo>
                  <a:lnTo>
                    <a:pt x="101159" y="7865"/>
                  </a:lnTo>
                  <a:lnTo>
                    <a:pt x="88405" y="8676"/>
                  </a:lnTo>
                  <a:lnTo>
                    <a:pt x="75278" y="9255"/>
                  </a:lnTo>
                  <a:lnTo>
                    <a:pt x="62105" y="9662"/>
                  </a:lnTo>
                  <a:lnTo>
                    <a:pt x="47899" y="9986"/>
                  </a:lnTo>
                  <a:lnTo>
                    <a:pt x="29178" y="1025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421969" y="1242362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8" y="50133"/>
                  </a:lnTo>
                  <a:lnTo>
                    <a:pt x="826" y="63812"/>
                  </a:lnTo>
                  <a:lnTo>
                    <a:pt x="2075" y="77019"/>
                  </a:lnTo>
                  <a:lnTo>
                    <a:pt x="3736" y="89369"/>
                  </a:lnTo>
                  <a:lnTo>
                    <a:pt x="5563" y="101726"/>
                  </a:lnTo>
                  <a:lnTo>
                    <a:pt x="7717" y="116287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43026" y="113707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27253" y="1203989"/>
              <a:ext cx="95591" cy="268930"/>
            </a:xfrm>
            <a:custGeom>
              <a:avLst/>
              <a:gdLst/>
              <a:ahLst/>
              <a:cxnLst/>
              <a:rect l="0" t="0" r="0" b="0"/>
              <a:pathLst>
                <a:path w="95591" h="268930">
                  <a:moveTo>
                    <a:pt x="0" y="80487"/>
                  </a:moveTo>
                  <a:lnTo>
                    <a:pt x="2934" y="89423"/>
                  </a:lnTo>
                  <a:lnTo>
                    <a:pt x="5716" y="99050"/>
                  </a:lnTo>
                  <a:lnTo>
                    <a:pt x="8616" y="110333"/>
                  </a:lnTo>
                  <a:lnTo>
                    <a:pt x="11657" y="122827"/>
                  </a:lnTo>
                  <a:lnTo>
                    <a:pt x="14821" y="135658"/>
                  </a:lnTo>
                  <a:lnTo>
                    <a:pt x="18081" y="148281"/>
                  </a:lnTo>
                  <a:lnTo>
                    <a:pt x="21246" y="160665"/>
                  </a:lnTo>
                  <a:lnTo>
                    <a:pt x="23989" y="173108"/>
                  </a:lnTo>
                  <a:lnTo>
                    <a:pt x="26169" y="185802"/>
                  </a:lnTo>
                  <a:lnTo>
                    <a:pt x="27972" y="198630"/>
                  </a:lnTo>
                  <a:lnTo>
                    <a:pt x="29796" y="211256"/>
                  </a:lnTo>
                  <a:lnTo>
                    <a:pt x="31878" y="223495"/>
                  </a:lnTo>
                  <a:lnTo>
                    <a:pt x="34278" y="235326"/>
                  </a:lnTo>
                  <a:lnTo>
                    <a:pt x="36968" y="246804"/>
                  </a:lnTo>
                  <a:lnTo>
                    <a:pt x="39875" y="257936"/>
                  </a:lnTo>
                  <a:lnTo>
                    <a:pt x="42342" y="266335"/>
                  </a:lnTo>
                  <a:lnTo>
                    <a:pt x="43415" y="268929"/>
                  </a:lnTo>
                  <a:lnTo>
                    <a:pt x="43054" y="266676"/>
                  </a:lnTo>
                  <a:lnTo>
                    <a:pt x="41632" y="261255"/>
                  </a:lnTo>
                  <a:lnTo>
                    <a:pt x="39660" y="253722"/>
                  </a:lnTo>
                  <a:lnTo>
                    <a:pt x="37693" y="244531"/>
                  </a:lnTo>
                  <a:lnTo>
                    <a:pt x="36020" y="234008"/>
                  </a:lnTo>
                  <a:lnTo>
                    <a:pt x="34551" y="222461"/>
                  </a:lnTo>
                  <a:lnTo>
                    <a:pt x="32946" y="210158"/>
                  </a:lnTo>
                  <a:lnTo>
                    <a:pt x="31009" y="197314"/>
                  </a:lnTo>
                  <a:lnTo>
                    <a:pt x="28704" y="184091"/>
                  </a:lnTo>
                  <a:lnTo>
                    <a:pt x="26078" y="170604"/>
                  </a:lnTo>
                  <a:lnTo>
                    <a:pt x="23201" y="156934"/>
                  </a:lnTo>
                  <a:lnTo>
                    <a:pt x="20303" y="142974"/>
                  </a:lnTo>
                  <a:lnTo>
                    <a:pt x="17743" y="128455"/>
                  </a:lnTo>
                  <a:lnTo>
                    <a:pt x="15692" y="113281"/>
                  </a:lnTo>
                  <a:lnTo>
                    <a:pt x="14148" y="97666"/>
                  </a:lnTo>
                  <a:lnTo>
                    <a:pt x="13029" y="82030"/>
                  </a:lnTo>
                  <a:lnTo>
                    <a:pt x="12248" y="66632"/>
                  </a:lnTo>
                  <a:lnTo>
                    <a:pt x="12045" y="51869"/>
                  </a:lnTo>
                  <a:lnTo>
                    <a:pt x="12965" y="38335"/>
                  </a:lnTo>
                  <a:lnTo>
                    <a:pt x="15224" y="26249"/>
                  </a:lnTo>
                  <a:lnTo>
                    <a:pt x="19048" y="15982"/>
                  </a:lnTo>
                  <a:lnTo>
                    <a:pt x="24821" y="8207"/>
                  </a:lnTo>
                  <a:lnTo>
                    <a:pt x="32551" y="3057"/>
                  </a:lnTo>
                  <a:lnTo>
                    <a:pt x="41640" y="377"/>
                  </a:lnTo>
                  <a:lnTo>
                    <a:pt x="51110" y="0"/>
                  </a:lnTo>
                  <a:lnTo>
                    <a:pt x="60356" y="1598"/>
                  </a:lnTo>
                  <a:lnTo>
                    <a:pt x="68999" y="4921"/>
                  </a:lnTo>
                  <a:lnTo>
                    <a:pt x="76724" y="9883"/>
                  </a:lnTo>
                  <a:lnTo>
                    <a:pt x="83462" y="16294"/>
                  </a:lnTo>
                  <a:lnTo>
                    <a:pt x="89002" y="24037"/>
                  </a:lnTo>
                  <a:lnTo>
                    <a:pt x="92908" y="33136"/>
                  </a:lnTo>
                  <a:lnTo>
                    <a:pt x="95090" y="43471"/>
                  </a:lnTo>
                  <a:lnTo>
                    <a:pt x="95590" y="54495"/>
                  </a:lnTo>
                  <a:lnTo>
                    <a:pt x="94415" y="65355"/>
                  </a:lnTo>
                  <a:lnTo>
                    <a:pt x="91728" y="75571"/>
                  </a:lnTo>
                  <a:lnTo>
                    <a:pt x="87485" y="84717"/>
                  </a:lnTo>
                  <a:lnTo>
                    <a:pt x="81364" y="92256"/>
                  </a:lnTo>
                  <a:lnTo>
                    <a:pt x="73376" y="98063"/>
                  </a:lnTo>
                  <a:lnTo>
                    <a:pt x="64398" y="102344"/>
                  </a:lnTo>
                  <a:lnTo>
                    <a:pt x="55117" y="105863"/>
                  </a:lnTo>
                  <a:lnTo>
                    <a:pt x="44719" y="108929"/>
                  </a:lnTo>
                  <a:lnTo>
                    <a:pt x="31586" y="1120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685181" y="989678"/>
              <a:ext cx="31587" cy="305328"/>
            </a:xfrm>
            <a:custGeom>
              <a:avLst/>
              <a:gdLst/>
              <a:ahLst/>
              <a:cxnLst/>
              <a:rect l="0" t="0" r="0" b="0"/>
              <a:pathLst>
                <a:path w="31587" h="30532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4"/>
                  </a:lnTo>
                  <a:lnTo>
                    <a:pt x="0" y="68750"/>
                  </a:lnTo>
                  <a:lnTo>
                    <a:pt x="5" y="83657"/>
                  </a:lnTo>
                  <a:lnTo>
                    <a:pt x="177" y="99249"/>
                  </a:lnTo>
                  <a:lnTo>
                    <a:pt x="825" y="115395"/>
                  </a:lnTo>
                  <a:lnTo>
                    <a:pt x="2079" y="131955"/>
                  </a:lnTo>
                  <a:lnTo>
                    <a:pt x="3904" y="148650"/>
                  </a:lnTo>
                  <a:lnTo>
                    <a:pt x="6201" y="165085"/>
                  </a:lnTo>
                  <a:lnTo>
                    <a:pt x="8852" y="181063"/>
                  </a:lnTo>
                  <a:lnTo>
                    <a:pt x="11598" y="196572"/>
                  </a:lnTo>
                  <a:lnTo>
                    <a:pt x="14054" y="211680"/>
                  </a:lnTo>
                  <a:lnTo>
                    <a:pt x="16040" y="226465"/>
                  </a:lnTo>
                  <a:lnTo>
                    <a:pt x="17742" y="240792"/>
                  </a:lnTo>
                  <a:lnTo>
                    <a:pt x="19896" y="255914"/>
                  </a:lnTo>
                  <a:lnTo>
                    <a:pt x="23805" y="275399"/>
                  </a:lnTo>
                  <a:lnTo>
                    <a:pt x="31586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737823" y="1147406"/>
              <a:ext cx="157929" cy="162587"/>
            </a:xfrm>
            <a:custGeom>
              <a:avLst/>
              <a:gdLst/>
              <a:ahLst/>
              <a:cxnLst/>
              <a:rect l="0" t="0" r="0" b="0"/>
              <a:pathLst>
                <a:path w="157929" h="162587">
                  <a:moveTo>
                    <a:pt x="0" y="105485"/>
                  </a:moveTo>
                  <a:lnTo>
                    <a:pt x="8869" y="102551"/>
                  </a:lnTo>
                  <a:lnTo>
                    <a:pt x="17856" y="99769"/>
                  </a:lnTo>
                  <a:lnTo>
                    <a:pt x="27846" y="96865"/>
                  </a:lnTo>
                  <a:lnTo>
                    <a:pt x="38654" y="93651"/>
                  </a:lnTo>
                  <a:lnTo>
                    <a:pt x="49818" y="89838"/>
                  </a:lnTo>
                  <a:lnTo>
                    <a:pt x="61014" y="85316"/>
                  </a:lnTo>
                  <a:lnTo>
                    <a:pt x="71780" y="79980"/>
                  </a:lnTo>
                  <a:lnTo>
                    <a:pt x="81468" y="73644"/>
                  </a:lnTo>
                  <a:lnTo>
                    <a:pt x="89818" y="66306"/>
                  </a:lnTo>
                  <a:lnTo>
                    <a:pt x="96591" y="58107"/>
                  </a:lnTo>
                  <a:lnTo>
                    <a:pt x="101399" y="49234"/>
                  </a:lnTo>
                  <a:lnTo>
                    <a:pt x="104217" y="39868"/>
                  </a:lnTo>
                  <a:lnTo>
                    <a:pt x="104992" y="30479"/>
                  </a:lnTo>
                  <a:lnTo>
                    <a:pt x="103476" y="21789"/>
                  </a:lnTo>
                  <a:lnTo>
                    <a:pt x="99754" y="14143"/>
                  </a:lnTo>
                  <a:lnTo>
                    <a:pt x="94173" y="7859"/>
                  </a:lnTo>
                  <a:lnTo>
                    <a:pt x="87147" y="3387"/>
                  </a:lnTo>
                  <a:lnTo>
                    <a:pt x="79061" y="794"/>
                  </a:lnTo>
                  <a:lnTo>
                    <a:pt x="70381" y="0"/>
                  </a:lnTo>
                  <a:lnTo>
                    <a:pt x="61642" y="973"/>
                  </a:lnTo>
                  <a:lnTo>
                    <a:pt x="53145" y="3515"/>
                  </a:lnTo>
                  <a:lnTo>
                    <a:pt x="45136" y="7491"/>
                  </a:lnTo>
                  <a:lnTo>
                    <a:pt x="37903" y="12899"/>
                  </a:lnTo>
                  <a:lnTo>
                    <a:pt x="31523" y="19613"/>
                  </a:lnTo>
                  <a:lnTo>
                    <a:pt x="26069" y="27560"/>
                  </a:lnTo>
                  <a:lnTo>
                    <a:pt x="21695" y="36797"/>
                  </a:lnTo>
                  <a:lnTo>
                    <a:pt x="18385" y="47229"/>
                  </a:lnTo>
                  <a:lnTo>
                    <a:pt x="16144" y="58488"/>
                  </a:lnTo>
                  <a:lnTo>
                    <a:pt x="15080" y="70037"/>
                  </a:lnTo>
                  <a:lnTo>
                    <a:pt x="15145" y="81544"/>
                  </a:lnTo>
                  <a:lnTo>
                    <a:pt x="16324" y="92880"/>
                  </a:lnTo>
                  <a:lnTo>
                    <a:pt x="18710" y="104024"/>
                  </a:lnTo>
                  <a:lnTo>
                    <a:pt x="22245" y="114992"/>
                  </a:lnTo>
                  <a:lnTo>
                    <a:pt x="26906" y="125494"/>
                  </a:lnTo>
                  <a:lnTo>
                    <a:pt x="32784" y="134948"/>
                  </a:lnTo>
                  <a:lnTo>
                    <a:pt x="39816" y="143118"/>
                  </a:lnTo>
                  <a:lnTo>
                    <a:pt x="47979" y="149926"/>
                  </a:lnTo>
                  <a:lnTo>
                    <a:pt x="57360" y="155284"/>
                  </a:lnTo>
                  <a:lnTo>
                    <a:pt x="67890" y="159286"/>
                  </a:lnTo>
                  <a:lnTo>
                    <a:pt x="79214" y="161838"/>
                  </a:lnTo>
                  <a:lnTo>
                    <a:pt x="90808" y="162586"/>
                  </a:lnTo>
                  <a:lnTo>
                    <a:pt x="102334" y="161507"/>
                  </a:lnTo>
                  <a:lnTo>
                    <a:pt x="113411" y="159160"/>
                  </a:lnTo>
                  <a:lnTo>
                    <a:pt x="124706" y="156276"/>
                  </a:lnTo>
                  <a:lnTo>
                    <a:pt x="138327" y="152603"/>
                  </a:lnTo>
                  <a:lnTo>
                    <a:pt x="157928" y="1475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100339" y="1195645"/>
              <a:ext cx="133007" cy="136323"/>
            </a:xfrm>
            <a:custGeom>
              <a:avLst/>
              <a:gdLst/>
              <a:ahLst/>
              <a:cxnLst/>
              <a:rect l="0" t="0" r="0" b="0"/>
              <a:pathLst>
                <a:path w="133007" h="136323">
                  <a:moveTo>
                    <a:pt x="90210" y="4603"/>
                  </a:moveTo>
                  <a:lnTo>
                    <a:pt x="81409" y="1804"/>
                  </a:lnTo>
                  <a:lnTo>
                    <a:pt x="73062" y="302"/>
                  </a:lnTo>
                  <a:lnTo>
                    <a:pt x="64367" y="0"/>
                  </a:lnTo>
                  <a:lnTo>
                    <a:pt x="55419" y="852"/>
                  </a:lnTo>
                  <a:lnTo>
                    <a:pt x="46573" y="2968"/>
                  </a:lnTo>
                  <a:lnTo>
                    <a:pt x="38039" y="6295"/>
                  </a:lnTo>
                  <a:lnTo>
                    <a:pt x="30023" y="10802"/>
                  </a:lnTo>
                  <a:lnTo>
                    <a:pt x="22794" y="16570"/>
                  </a:lnTo>
                  <a:lnTo>
                    <a:pt x="16421" y="23526"/>
                  </a:lnTo>
                  <a:lnTo>
                    <a:pt x="10974" y="31636"/>
                  </a:lnTo>
                  <a:lnTo>
                    <a:pt x="6606" y="40981"/>
                  </a:lnTo>
                  <a:lnTo>
                    <a:pt x="3300" y="51486"/>
                  </a:lnTo>
                  <a:lnTo>
                    <a:pt x="1061" y="62794"/>
                  </a:lnTo>
                  <a:lnTo>
                    <a:pt x="0" y="74376"/>
                  </a:lnTo>
                  <a:lnTo>
                    <a:pt x="71" y="85895"/>
                  </a:lnTo>
                  <a:lnTo>
                    <a:pt x="1424" y="96899"/>
                  </a:lnTo>
                  <a:lnTo>
                    <a:pt x="4459" y="106756"/>
                  </a:lnTo>
                  <a:lnTo>
                    <a:pt x="9247" y="115230"/>
                  </a:lnTo>
                  <a:lnTo>
                    <a:pt x="15734" y="122257"/>
                  </a:lnTo>
                  <a:lnTo>
                    <a:pt x="23909" y="127769"/>
                  </a:lnTo>
                  <a:lnTo>
                    <a:pt x="33589" y="131882"/>
                  </a:lnTo>
                  <a:lnTo>
                    <a:pt x="44324" y="134681"/>
                  </a:lnTo>
                  <a:lnTo>
                    <a:pt x="55514" y="136127"/>
                  </a:lnTo>
                  <a:lnTo>
                    <a:pt x="66771" y="136322"/>
                  </a:lnTo>
                  <a:lnTo>
                    <a:pt x="77767" y="135319"/>
                  </a:lnTo>
                  <a:lnTo>
                    <a:pt x="88151" y="133052"/>
                  </a:lnTo>
                  <a:lnTo>
                    <a:pt x="97796" y="129592"/>
                  </a:lnTo>
                  <a:lnTo>
                    <a:pt x="106594" y="124811"/>
                  </a:lnTo>
                  <a:lnTo>
                    <a:pt x="114366" y="118321"/>
                  </a:lnTo>
                  <a:lnTo>
                    <a:pt x="121106" y="110064"/>
                  </a:lnTo>
                  <a:lnTo>
                    <a:pt x="126634" y="100265"/>
                  </a:lnTo>
                  <a:lnTo>
                    <a:pt x="130525" y="89245"/>
                  </a:lnTo>
                  <a:lnTo>
                    <a:pt x="132689" y="77330"/>
                  </a:lnTo>
                  <a:lnTo>
                    <a:pt x="133006" y="65263"/>
                  </a:lnTo>
                  <a:lnTo>
                    <a:pt x="131175" y="54162"/>
                  </a:lnTo>
                  <a:lnTo>
                    <a:pt x="127252" y="44561"/>
                  </a:lnTo>
                  <a:lnTo>
                    <a:pt x="122016" y="36604"/>
                  </a:lnTo>
                  <a:lnTo>
                    <a:pt x="116274" y="29540"/>
                  </a:lnTo>
                  <a:lnTo>
                    <a:pt x="109525" y="22756"/>
                  </a:lnTo>
                  <a:lnTo>
                    <a:pt x="100738" y="151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237184" y="1004464"/>
              <a:ext cx="100765" cy="311599"/>
            </a:xfrm>
            <a:custGeom>
              <a:avLst/>
              <a:gdLst/>
              <a:ahLst/>
              <a:cxnLst/>
              <a:rect l="0" t="0" r="0" b="0"/>
              <a:pathLst>
                <a:path w="100765" h="311599">
                  <a:moveTo>
                    <a:pt x="79707" y="311598"/>
                  </a:moveTo>
                  <a:lnTo>
                    <a:pt x="76773" y="302796"/>
                  </a:lnTo>
                  <a:lnTo>
                    <a:pt x="73991" y="294450"/>
                  </a:lnTo>
                  <a:lnTo>
                    <a:pt x="71092" y="285746"/>
                  </a:lnTo>
                  <a:lnTo>
                    <a:pt x="68052" y="276453"/>
                  </a:lnTo>
                  <a:lnTo>
                    <a:pt x="64886" y="266309"/>
                  </a:lnTo>
                  <a:lnTo>
                    <a:pt x="61622" y="255264"/>
                  </a:lnTo>
                  <a:lnTo>
                    <a:pt x="58284" y="243425"/>
                  </a:lnTo>
                  <a:lnTo>
                    <a:pt x="54893" y="230954"/>
                  </a:lnTo>
                  <a:lnTo>
                    <a:pt x="51460" y="218012"/>
                  </a:lnTo>
                  <a:lnTo>
                    <a:pt x="47832" y="204729"/>
                  </a:lnTo>
                  <a:lnTo>
                    <a:pt x="43711" y="191207"/>
                  </a:lnTo>
                  <a:lnTo>
                    <a:pt x="38978" y="177524"/>
                  </a:lnTo>
                  <a:lnTo>
                    <a:pt x="33832" y="163895"/>
                  </a:lnTo>
                  <a:lnTo>
                    <a:pt x="28686" y="150664"/>
                  </a:lnTo>
                  <a:lnTo>
                    <a:pt x="23781" y="137986"/>
                  </a:lnTo>
                  <a:lnTo>
                    <a:pt x="19184" y="125845"/>
                  </a:lnTo>
                  <a:lnTo>
                    <a:pt x="14870" y="114152"/>
                  </a:lnTo>
                  <a:lnTo>
                    <a:pt x="10789" y="102797"/>
                  </a:lnTo>
                  <a:lnTo>
                    <a:pt x="7049" y="91526"/>
                  </a:lnTo>
                  <a:lnTo>
                    <a:pt x="3909" y="79958"/>
                  </a:lnTo>
                  <a:lnTo>
                    <a:pt x="1472" y="67915"/>
                  </a:lnTo>
                  <a:lnTo>
                    <a:pt x="4" y="55554"/>
                  </a:lnTo>
                  <a:lnTo>
                    <a:pt x="0" y="43256"/>
                  </a:lnTo>
                  <a:lnTo>
                    <a:pt x="1599" y="31262"/>
                  </a:lnTo>
                  <a:lnTo>
                    <a:pt x="4792" y="20277"/>
                  </a:lnTo>
                  <a:lnTo>
                    <a:pt x="9602" y="11497"/>
                  </a:lnTo>
                  <a:lnTo>
                    <a:pt x="15874" y="5379"/>
                  </a:lnTo>
                  <a:lnTo>
                    <a:pt x="23338" y="1732"/>
                  </a:lnTo>
                  <a:lnTo>
                    <a:pt x="31711" y="99"/>
                  </a:lnTo>
                  <a:lnTo>
                    <a:pt x="40741" y="0"/>
                  </a:lnTo>
                  <a:lnTo>
                    <a:pt x="50073" y="1184"/>
                  </a:lnTo>
                  <a:lnTo>
                    <a:pt x="59256" y="3630"/>
                  </a:lnTo>
                  <a:lnTo>
                    <a:pt x="68052" y="7221"/>
                  </a:lnTo>
                  <a:lnTo>
                    <a:pt x="76119" y="11444"/>
                  </a:lnTo>
                  <a:lnTo>
                    <a:pt x="83719" y="15880"/>
                  </a:lnTo>
                  <a:lnTo>
                    <a:pt x="91516" y="20915"/>
                  </a:lnTo>
                  <a:lnTo>
                    <a:pt x="100764" y="273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201077" y="1200248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49059" y="2867"/>
                  </a:lnTo>
                  <a:lnTo>
                    <a:pt x="140073" y="5009"/>
                  </a:lnTo>
                  <a:lnTo>
                    <a:pt x="130077" y="6612"/>
                  </a:lnTo>
                  <a:lnTo>
                    <a:pt x="119097" y="7792"/>
                  </a:lnTo>
                  <a:lnTo>
                    <a:pt x="107285" y="8641"/>
                  </a:lnTo>
                  <a:lnTo>
                    <a:pt x="94827" y="9239"/>
                  </a:lnTo>
                  <a:lnTo>
                    <a:pt x="81889" y="9653"/>
                  </a:lnTo>
                  <a:lnTo>
                    <a:pt x="68608" y="9937"/>
                  </a:lnTo>
                  <a:lnTo>
                    <a:pt x="55105" y="10131"/>
                  </a:lnTo>
                  <a:lnTo>
                    <a:pt x="42059" y="10262"/>
                  </a:lnTo>
                  <a:lnTo>
                    <a:pt x="29435" y="10364"/>
                  </a:lnTo>
                  <a:lnTo>
                    <a:pt x="16122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685389" y="1021264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10528" y="11735"/>
                  </a:lnTo>
                  <a:lnTo>
                    <a:pt x="10528" y="22864"/>
                  </a:lnTo>
                  <a:lnTo>
                    <a:pt x="10528" y="34467"/>
                  </a:lnTo>
                  <a:lnTo>
                    <a:pt x="10528" y="46801"/>
                  </a:lnTo>
                  <a:lnTo>
                    <a:pt x="10528" y="60109"/>
                  </a:lnTo>
                  <a:lnTo>
                    <a:pt x="10524" y="74414"/>
                  </a:lnTo>
                  <a:lnTo>
                    <a:pt x="10351" y="89418"/>
                  </a:lnTo>
                  <a:lnTo>
                    <a:pt x="9703" y="104632"/>
                  </a:lnTo>
                  <a:lnTo>
                    <a:pt x="8454" y="119754"/>
                  </a:lnTo>
                  <a:lnTo>
                    <a:pt x="6801" y="134839"/>
                  </a:lnTo>
                  <a:lnTo>
                    <a:pt x="5153" y="150185"/>
                  </a:lnTo>
                  <a:lnTo>
                    <a:pt x="3755" y="165951"/>
                  </a:lnTo>
                  <a:lnTo>
                    <a:pt x="2835" y="181979"/>
                  </a:lnTo>
                  <a:lnTo>
                    <a:pt x="2676" y="197901"/>
                  </a:lnTo>
                  <a:lnTo>
                    <a:pt x="3341" y="213503"/>
                  </a:lnTo>
                  <a:lnTo>
                    <a:pt x="4416" y="228743"/>
                  </a:lnTo>
                  <a:lnTo>
                    <a:pt x="5137" y="243663"/>
                  </a:lnTo>
                  <a:lnTo>
                    <a:pt x="5100" y="258311"/>
                  </a:lnTo>
                  <a:lnTo>
                    <a:pt x="4404" y="272146"/>
                  </a:lnTo>
                  <a:lnTo>
                    <a:pt x="3403" y="285396"/>
                  </a:lnTo>
                  <a:lnTo>
                    <a:pt x="2004" y="29922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580103" y="1168663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77845" y="10461"/>
                  </a:lnTo>
                  <a:lnTo>
                    <a:pt x="167357" y="9821"/>
                  </a:lnTo>
                  <a:lnTo>
                    <a:pt x="157046" y="8529"/>
                  </a:lnTo>
                  <a:lnTo>
                    <a:pt x="146399" y="6842"/>
                  </a:lnTo>
                  <a:lnTo>
                    <a:pt x="134758" y="5174"/>
                  </a:lnTo>
                  <a:lnTo>
                    <a:pt x="121867" y="3761"/>
                  </a:lnTo>
                  <a:lnTo>
                    <a:pt x="107960" y="2663"/>
                  </a:lnTo>
                  <a:lnTo>
                    <a:pt x="93558" y="1852"/>
                  </a:lnTo>
                  <a:lnTo>
                    <a:pt x="79029" y="1273"/>
                  </a:lnTo>
                  <a:lnTo>
                    <a:pt x="64759" y="866"/>
                  </a:lnTo>
                  <a:lnTo>
                    <a:pt x="49625" y="542"/>
                  </a:lnTo>
                  <a:lnTo>
                    <a:pt x="30066" y="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790673" y="1031792"/>
              <a:ext cx="305328" cy="310582"/>
            </a:xfrm>
            <a:custGeom>
              <a:avLst/>
              <a:gdLst/>
              <a:ahLst/>
              <a:cxnLst/>
              <a:rect l="0" t="0" r="0" b="0"/>
              <a:pathLst>
                <a:path w="305328" h="310582">
                  <a:moveTo>
                    <a:pt x="0" y="0"/>
                  </a:moveTo>
                  <a:lnTo>
                    <a:pt x="1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12"/>
                  </a:lnTo>
                  <a:lnTo>
                    <a:pt x="0" y="93735"/>
                  </a:lnTo>
                  <a:lnTo>
                    <a:pt x="0" y="108759"/>
                  </a:lnTo>
                  <a:lnTo>
                    <a:pt x="0" y="124307"/>
                  </a:lnTo>
                  <a:lnTo>
                    <a:pt x="0" y="140357"/>
                  </a:lnTo>
                  <a:lnTo>
                    <a:pt x="0" y="156823"/>
                  </a:lnTo>
                  <a:lnTo>
                    <a:pt x="4" y="173600"/>
                  </a:lnTo>
                  <a:lnTo>
                    <a:pt x="177" y="190274"/>
                  </a:lnTo>
                  <a:lnTo>
                    <a:pt x="826" y="206163"/>
                  </a:lnTo>
                  <a:lnTo>
                    <a:pt x="2082" y="220871"/>
                  </a:lnTo>
                  <a:lnTo>
                    <a:pt x="3996" y="231383"/>
                  </a:lnTo>
                  <a:lnTo>
                    <a:pt x="6297" y="234163"/>
                  </a:lnTo>
                  <a:lnTo>
                    <a:pt x="8550" y="230772"/>
                  </a:lnTo>
                  <a:lnTo>
                    <a:pt x="10849" y="223399"/>
                  </a:lnTo>
                  <a:lnTo>
                    <a:pt x="13497" y="213890"/>
                  </a:lnTo>
                  <a:lnTo>
                    <a:pt x="16846" y="203803"/>
                  </a:lnTo>
                  <a:lnTo>
                    <a:pt x="21013" y="193993"/>
                  </a:lnTo>
                  <a:lnTo>
                    <a:pt x="26089" y="185399"/>
                  </a:lnTo>
                  <a:lnTo>
                    <a:pt x="32242" y="179265"/>
                  </a:lnTo>
                  <a:lnTo>
                    <a:pt x="39447" y="176022"/>
                  </a:lnTo>
                  <a:lnTo>
                    <a:pt x="47384" y="175432"/>
                  </a:lnTo>
                  <a:lnTo>
                    <a:pt x="55550" y="176994"/>
                  </a:lnTo>
                  <a:lnTo>
                    <a:pt x="63626" y="180187"/>
                  </a:lnTo>
                  <a:lnTo>
                    <a:pt x="71335" y="184732"/>
                  </a:lnTo>
                  <a:lnTo>
                    <a:pt x="78358" y="190588"/>
                  </a:lnTo>
                  <a:lnTo>
                    <a:pt x="84593" y="197634"/>
                  </a:lnTo>
                  <a:lnTo>
                    <a:pt x="89949" y="205820"/>
                  </a:lnTo>
                  <a:lnTo>
                    <a:pt x="94256" y="215224"/>
                  </a:lnTo>
                  <a:lnTo>
                    <a:pt x="97530" y="225771"/>
                  </a:lnTo>
                  <a:lnTo>
                    <a:pt x="100087" y="237109"/>
                  </a:lnTo>
                  <a:lnTo>
                    <a:pt x="102427" y="248712"/>
                  </a:lnTo>
                  <a:lnTo>
                    <a:pt x="104863" y="260186"/>
                  </a:lnTo>
                  <a:lnTo>
                    <a:pt x="107635" y="268985"/>
                  </a:lnTo>
                  <a:lnTo>
                    <a:pt x="110743" y="271957"/>
                  </a:lnTo>
                  <a:lnTo>
                    <a:pt x="114053" y="269974"/>
                  </a:lnTo>
                  <a:lnTo>
                    <a:pt x="117850" y="264736"/>
                  </a:lnTo>
                  <a:lnTo>
                    <a:pt x="122467" y="257825"/>
                  </a:lnTo>
                  <a:lnTo>
                    <a:pt x="128196" y="250642"/>
                  </a:lnTo>
                  <a:lnTo>
                    <a:pt x="135070" y="243922"/>
                  </a:lnTo>
                  <a:lnTo>
                    <a:pt x="143096" y="238049"/>
                  </a:lnTo>
                  <a:lnTo>
                    <a:pt x="152372" y="233300"/>
                  </a:lnTo>
                  <a:lnTo>
                    <a:pt x="162824" y="229682"/>
                  </a:lnTo>
                  <a:lnTo>
                    <a:pt x="174092" y="226872"/>
                  </a:lnTo>
                  <a:lnTo>
                    <a:pt x="185647" y="224352"/>
                  </a:lnTo>
                  <a:lnTo>
                    <a:pt x="197151" y="221790"/>
                  </a:lnTo>
                  <a:lnTo>
                    <a:pt x="208315" y="218894"/>
                  </a:lnTo>
                  <a:lnTo>
                    <a:pt x="218811" y="215337"/>
                  </a:lnTo>
                  <a:lnTo>
                    <a:pt x="228523" y="211008"/>
                  </a:lnTo>
                  <a:lnTo>
                    <a:pt x="237026" y="205811"/>
                  </a:lnTo>
                  <a:lnTo>
                    <a:pt x="243535" y="199574"/>
                  </a:lnTo>
                  <a:lnTo>
                    <a:pt x="247791" y="192308"/>
                  </a:lnTo>
                  <a:lnTo>
                    <a:pt x="249683" y="184329"/>
                  </a:lnTo>
                  <a:lnTo>
                    <a:pt x="248992" y="176136"/>
                  </a:lnTo>
                  <a:lnTo>
                    <a:pt x="245858" y="168041"/>
                  </a:lnTo>
                  <a:lnTo>
                    <a:pt x="240689" y="160319"/>
                  </a:lnTo>
                  <a:lnTo>
                    <a:pt x="233949" y="153287"/>
                  </a:lnTo>
                  <a:lnTo>
                    <a:pt x="226048" y="147051"/>
                  </a:lnTo>
                  <a:lnTo>
                    <a:pt x="217154" y="141864"/>
                  </a:lnTo>
                  <a:lnTo>
                    <a:pt x="207208" y="138203"/>
                  </a:lnTo>
                  <a:lnTo>
                    <a:pt x="196269" y="136189"/>
                  </a:lnTo>
                  <a:lnTo>
                    <a:pt x="184821" y="135802"/>
                  </a:lnTo>
                  <a:lnTo>
                    <a:pt x="173671" y="137055"/>
                  </a:lnTo>
                  <a:lnTo>
                    <a:pt x="163251" y="139789"/>
                  </a:lnTo>
                  <a:lnTo>
                    <a:pt x="153798" y="143895"/>
                  </a:lnTo>
                  <a:lnTo>
                    <a:pt x="145520" y="149391"/>
                  </a:lnTo>
                  <a:lnTo>
                    <a:pt x="138403" y="156164"/>
                  </a:lnTo>
                  <a:lnTo>
                    <a:pt x="132436" y="164151"/>
                  </a:lnTo>
                  <a:lnTo>
                    <a:pt x="127711" y="173414"/>
                  </a:lnTo>
                  <a:lnTo>
                    <a:pt x="124162" y="183864"/>
                  </a:lnTo>
                  <a:lnTo>
                    <a:pt x="121759" y="195135"/>
                  </a:lnTo>
                  <a:lnTo>
                    <a:pt x="120586" y="206692"/>
                  </a:lnTo>
                  <a:lnTo>
                    <a:pt x="120583" y="218200"/>
                  </a:lnTo>
                  <a:lnTo>
                    <a:pt x="121885" y="229366"/>
                  </a:lnTo>
                  <a:lnTo>
                    <a:pt x="124886" y="239864"/>
                  </a:lnTo>
                  <a:lnTo>
                    <a:pt x="129643" y="249590"/>
                  </a:lnTo>
                  <a:lnTo>
                    <a:pt x="135770" y="258613"/>
                  </a:lnTo>
                  <a:lnTo>
                    <a:pt x="142637" y="267068"/>
                  </a:lnTo>
                  <a:lnTo>
                    <a:pt x="149813" y="275089"/>
                  </a:lnTo>
                  <a:lnTo>
                    <a:pt x="157239" y="282630"/>
                  </a:lnTo>
                  <a:lnTo>
                    <a:pt x="165129" y="289477"/>
                  </a:lnTo>
                  <a:lnTo>
                    <a:pt x="173587" y="295561"/>
                  </a:lnTo>
                  <a:lnTo>
                    <a:pt x="182743" y="300800"/>
                  </a:lnTo>
                  <a:lnTo>
                    <a:pt x="192806" y="305021"/>
                  </a:lnTo>
                  <a:lnTo>
                    <a:pt x="203801" y="308220"/>
                  </a:lnTo>
                  <a:lnTo>
                    <a:pt x="215440" y="310216"/>
                  </a:lnTo>
                  <a:lnTo>
                    <a:pt x="227245" y="310581"/>
                  </a:lnTo>
                  <a:lnTo>
                    <a:pt x="238919" y="309238"/>
                  </a:lnTo>
                  <a:lnTo>
                    <a:pt x="250294" y="306512"/>
                  </a:lnTo>
                  <a:lnTo>
                    <a:pt x="262566" y="302589"/>
                  </a:lnTo>
                  <a:lnTo>
                    <a:pt x="279045" y="296005"/>
                  </a:lnTo>
                  <a:lnTo>
                    <a:pt x="305327" y="2842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320546" y="986988"/>
              <a:ext cx="322937" cy="361733"/>
            </a:xfrm>
            <a:custGeom>
              <a:avLst/>
              <a:gdLst/>
              <a:ahLst/>
              <a:cxnLst/>
              <a:rect l="0" t="0" r="0" b="0"/>
              <a:pathLst>
                <a:path w="322937" h="361733">
                  <a:moveTo>
                    <a:pt x="122894" y="265903"/>
                  </a:moveTo>
                  <a:lnTo>
                    <a:pt x="119893" y="257169"/>
                  </a:lnTo>
                  <a:lnTo>
                    <a:pt x="116471" y="249462"/>
                  </a:lnTo>
                  <a:lnTo>
                    <a:pt x="112270" y="242064"/>
                  </a:lnTo>
                  <a:lnTo>
                    <a:pt x="107197" y="234976"/>
                  </a:lnTo>
                  <a:lnTo>
                    <a:pt x="101067" y="228446"/>
                  </a:lnTo>
                  <a:lnTo>
                    <a:pt x="93879" y="222583"/>
                  </a:lnTo>
                  <a:lnTo>
                    <a:pt x="85619" y="217663"/>
                  </a:lnTo>
                  <a:lnTo>
                    <a:pt x="76176" y="214190"/>
                  </a:lnTo>
                  <a:lnTo>
                    <a:pt x="65612" y="212311"/>
                  </a:lnTo>
                  <a:lnTo>
                    <a:pt x="54435" y="212185"/>
                  </a:lnTo>
                  <a:lnTo>
                    <a:pt x="43473" y="214146"/>
                  </a:lnTo>
                  <a:lnTo>
                    <a:pt x="33189" y="218179"/>
                  </a:lnTo>
                  <a:lnTo>
                    <a:pt x="23998" y="224311"/>
                  </a:lnTo>
                  <a:lnTo>
                    <a:pt x="16429" y="232770"/>
                  </a:lnTo>
                  <a:lnTo>
                    <a:pt x="10602" y="243455"/>
                  </a:lnTo>
                  <a:lnTo>
                    <a:pt x="6316" y="255849"/>
                  </a:lnTo>
                  <a:lnTo>
                    <a:pt x="3259" y="269222"/>
                  </a:lnTo>
                  <a:lnTo>
                    <a:pt x="1129" y="283055"/>
                  </a:lnTo>
                  <a:lnTo>
                    <a:pt x="0" y="296746"/>
                  </a:lnTo>
                  <a:lnTo>
                    <a:pt x="289" y="309552"/>
                  </a:lnTo>
                  <a:lnTo>
                    <a:pt x="2121" y="321150"/>
                  </a:lnTo>
                  <a:lnTo>
                    <a:pt x="5656" y="331258"/>
                  </a:lnTo>
                  <a:lnTo>
                    <a:pt x="11235" y="339459"/>
                  </a:lnTo>
                  <a:lnTo>
                    <a:pt x="18836" y="345708"/>
                  </a:lnTo>
                  <a:lnTo>
                    <a:pt x="27838" y="349940"/>
                  </a:lnTo>
                  <a:lnTo>
                    <a:pt x="37250" y="351899"/>
                  </a:lnTo>
                  <a:lnTo>
                    <a:pt x="46457" y="351660"/>
                  </a:lnTo>
                  <a:lnTo>
                    <a:pt x="55075" y="349400"/>
                  </a:lnTo>
                  <a:lnTo>
                    <a:pt x="62782" y="345226"/>
                  </a:lnTo>
                  <a:lnTo>
                    <a:pt x="69522" y="339384"/>
                  </a:lnTo>
                  <a:lnTo>
                    <a:pt x="75572" y="332210"/>
                  </a:lnTo>
                  <a:lnTo>
                    <a:pt x="81418" y="324033"/>
                  </a:lnTo>
                  <a:lnTo>
                    <a:pt x="87356" y="315125"/>
                  </a:lnTo>
                  <a:lnTo>
                    <a:pt x="93332" y="305535"/>
                  </a:lnTo>
                  <a:lnTo>
                    <a:pt x="99045" y="295113"/>
                  </a:lnTo>
                  <a:lnTo>
                    <a:pt x="104333" y="283841"/>
                  </a:lnTo>
                  <a:lnTo>
                    <a:pt x="109190" y="271830"/>
                  </a:lnTo>
                  <a:lnTo>
                    <a:pt x="113679" y="259236"/>
                  </a:lnTo>
                  <a:lnTo>
                    <a:pt x="117881" y="246201"/>
                  </a:lnTo>
                  <a:lnTo>
                    <a:pt x="121873" y="232685"/>
                  </a:lnTo>
                  <a:lnTo>
                    <a:pt x="125714" y="218473"/>
                  </a:lnTo>
                  <a:lnTo>
                    <a:pt x="129444" y="203508"/>
                  </a:lnTo>
                  <a:lnTo>
                    <a:pt x="132933" y="188034"/>
                  </a:lnTo>
                  <a:lnTo>
                    <a:pt x="135898" y="172494"/>
                  </a:lnTo>
                  <a:lnTo>
                    <a:pt x="138228" y="157147"/>
                  </a:lnTo>
                  <a:lnTo>
                    <a:pt x="140131" y="141909"/>
                  </a:lnTo>
                  <a:lnTo>
                    <a:pt x="142023" y="126458"/>
                  </a:lnTo>
                  <a:lnTo>
                    <a:pt x="144146" y="110618"/>
                  </a:lnTo>
                  <a:lnTo>
                    <a:pt x="146403" y="94370"/>
                  </a:lnTo>
                  <a:lnTo>
                    <a:pt x="148466" y="77769"/>
                  </a:lnTo>
                  <a:lnTo>
                    <a:pt x="150146" y="60902"/>
                  </a:lnTo>
                  <a:lnTo>
                    <a:pt x="151256" y="44167"/>
                  </a:lnTo>
                  <a:lnTo>
                    <a:pt x="151544" y="28237"/>
                  </a:lnTo>
                  <a:lnTo>
                    <a:pt x="150953" y="13502"/>
                  </a:lnTo>
                  <a:lnTo>
                    <a:pt x="149528" y="2965"/>
                  </a:lnTo>
                  <a:lnTo>
                    <a:pt x="147592" y="0"/>
                  </a:lnTo>
                  <a:lnTo>
                    <a:pt x="145575" y="2733"/>
                  </a:lnTo>
                  <a:lnTo>
                    <a:pt x="143427" y="8866"/>
                  </a:lnTo>
                  <a:lnTo>
                    <a:pt x="141208" y="17238"/>
                  </a:lnTo>
                  <a:lnTo>
                    <a:pt x="139206" y="27619"/>
                  </a:lnTo>
                  <a:lnTo>
                    <a:pt x="137580" y="39804"/>
                  </a:lnTo>
                  <a:lnTo>
                    <a:pt x="136345" y="53472"/>
                  </a:lnTo>
                  <a:lnTo>
                    <a:pt x="135446" y="68281"/>
                  </a:lnTo>
                  <a:lnTo>
                    <a:pt x="134813" y="83931"/>
                  </a:lnTo>
                  <a:lnTo>
                    <a:pt x="134542" y="100345"/>
                  </a:lnTo>
                  <a:lnTo>
                    <a:pt x="134885" y="117652"/>
                  </a:lnTo>
                  <a:lnTo>
                    <a:pt x="135926" y="135846"/>
                  </a:lnTo>
                  <a:lnTo>
                    <a:pt x="137438" y="154641"/>
                  </a:lnTo>
                  <a:lnTo>
                    <a:pt x="138991" y="173564"/>
                  </a:lnTo>
                  <a:lnTo>
                    <a:pt x="140335" y="192322"/>
                  </a:lnTo>
                  <a:lnTo>
                    <a:pt x="141558" y="210494"/>
                  </a:lnTo>
                  <a:lnTo>
                    <a:pt x="142985" y="227471"/>
                  </a:lnTo>
                  <a:lnTo>
                    <a:pt x="144801" y="243013"/>
                  </a:lnTo>
                  <a:lnTo>
                    <a:pt x="147215" y="256409"/>
                  </a:lnTo>
                  <a:lnTo>
                    <a:pt x="151241" y="266208"/>
                  </a:lnTo>
                  <a:lnTo>
                    <a:pt x="157178" y="271715"/>
                  </a:lnTo>
                  <a:lnTo>
                    <a:pt x="163633" y="273339"/>
                  </a:lnTo>
                  <a:lnTo>
                    <a:pt x="170174" y="272102"/>
                  </a:lnTo>
                  <a:lnTo>
                    <a:pt x="176942" y="269083"/>
                  </a:lnTo>
                  <a:lnTo>
                    <a:pt x="184266" y="265244"/>
                  </a:lnTo>
                  <a:lnTo>
                    <a:pt x="192281" y="261164"/>
                  </a:lnTo>
                  <a:lnTo>
                    <a:pt x="201107" y="257428"/>
                  </a:lnTo>
                  <a:lnTo>
                    <a:pt x="210935" y="254740"/>
                  </a:lnTo>
                  <a:lnTo>
                    <a:pt x="221764" y="253365"/>
                  </a:lnTo>
                  <a:lnTo>
                    <a:pt x="233289" y="252896"/>
                  </a:lnTo>
                  <a:lnTo>
                    <a:pt x="245016" y="252495"/>
                  </a:lnTo>
                  <a:lnTo>
                    <a:pt x="256638" y="251656"/>
                  </a:lnTo>
                  <a:lnTo>
                    <a:pt x="267879" y="250069"/>
                  </a:lnTo>
                  <a:lnTo>
                    <a:pt x="278429" y="247466"/>
                  </a:lnTo>
                  <a:lnTo>
                    <a:pt x="288175" y="243809"/>
                  </a:lnTo>
                  <a:lnTo>
                    <a:pt x="296702" y="238910"/>
                  </a:lnTo>
                  <a:lnTo>
                    <a:pt x="303226" y="232348"/>
                  </a:lnTo>
                  <a:lnTo>
                    <a:pt x="307488" y="224059"/>
                  </a:lnTo>
                  <a:lnTo>
                    <a:pt x="309214" y="214750"/>
                  </a:lnTo>
                  <a:lnTo>
                    <a:pt x="307878" y="205657"/>
                  </a:lnTo>
                  <a:lnTo>
                    <a:pt x="303496" y="197485"/>
                  </a:lnTo>
                  <a:lnTo>
                    <a:pt x="296503" y="190714"/>
                  </a:lnTo>
                  <a:lnTo>
                    <a:pt x="287468" y="185849"/>
                  </a:lnTo>
                  <a:lnTo>
                    <a:pt x="276926" y="182960"/>
                  </a:lnTo>
                  <a:lnTo>
                    <a:pt x="265632" y="181953"/>
                  </a:lnTo>
                  <a:lnTo>
                    <a:pt x="254527" y="182774"/>
                  </a:lnTo>
                  <a:lnTo>
                    <a:pt x="244109" y="185212"/>
                  </a:lnTo>
                  <a:lnTo>
                    <a:pt x="234643" y="189115"/>
                  </a:lnTo>
                  <a:lnTo>
                    <a:pt x="226349" y="194475"/>
                  </a:lnTo>
                  <a:lnTo>
                    <a:pt x="219215" y="201156"/>
                  </a:lnTo>
                  <a:lnTo>
                    <a:pt x="213065" y="209081"/>
                  </a:lnTo>
                  <a:lnTo>
                    <a:pt x="207684" y="218302"/>
                  </a:lnTo>
                  <a:lnTo>
                    <a:pt x="202880" y="228725"/>
                  </a:lnTo>
                  <a:lnTo>
                    <a:pt x="198820" y="239977"/>
                  </a:lnTo>
                  <a:lnTo>
                    <a:pt x="195996" y="251521"/>
                  </a:lnTo>
                  <a:lnTo>
                    <a:pt x="194579" y="263025"/>
                  </a:lnTo>
                  <a:lnTo>
                    <a:pt x="194442" y="274359"/>
                  </a:lnTo>
                  <a:lnTo>
                    <a:pt x="195338" y="285501"/>
                  </a:lnTo>
                  <a:lnTo>
                    <a:pt x="197018" y="296474"/>
                  </a:lnTo>
                  <a:lnTo>
                    <a:pt x="199434" y="307147"/>
                  </a:lnTo>
                  <a:lnTo>
                    <a:pt x="202726" y="317249"/>
                  </a:lnTo>
                  <a:lnTo>
                    <a:pt x="206905" y="326672"/>
                  </a:lnTo>
                  <a:lnTo>
                    <a:pt x="212015" y="335306"/>
                  </a:lnTo>
                  <a:lnTo>
                    <a:pt x="218202" y="342960"/>
                  </a:lnTo>
                  <a:lnTo>
                    <a:pt x="225441" y="349618"/>
                  </a:lnTo>
                  <a:lnTo>
                    <a:pt x="233574" y="355089"/>
                  </a:lnTo>
                  <a:lnTo>
                    <a:pt x="242404" y="358941"/>
                  </a:lnTo>
                  <a:lnTo>
                    <a:pt x="251750" y="361087"/>
                  </a:lnTo>
                  <a:lnTo>
                    <a:pt x="261465" y="361732"/>
                  </a:lnTo>
                  <a:lnTo>
                    <a:pt x="271439" y="361186"/>
                  </a:lnTo>
                  <a:lnTo>
                    <a:pt x="281577" y="359747"/>
                  </a:lnTo>
                  <a:lnTo>
                    <a:pt x="291369" y="357627"/>
                  </a:lnTo>
                  <a:lnTo>
                    <a:pt x="300845" y="354633"/>
                  </a:lnTo>
                  <a:lnTo>
                    <a:pt x="310837" y="349390"/>
                  </a:lnTo>
                  <a:lnTo>
                    <a:pt x="322936" y="3396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670458" y="1192415"/>
              <a:ext cx="130952" cy="155233"/>
            </a:xfrm>
            <a:custGeom>
              <a:avLst/>
              <a:gdLst/>
              <a:ahLst/>
              <a:cxnLst/>
              <a:rect l="0" t="0" r="0" b="0"/>
              <a:pathLst>
                <a:path w="130952" h="155233">
                  <a:moveTo>
                    <a:pt x="4609" y="60476"/>
                  </a:moveTo>
                  <a:lnTo>
                    <a:pt x="1809" y="69277"/>
                  </a:lnTo>
                  <a:lnTo>
                    <a:pt x="308" y="77624"/>
                  </a:lnTo>
                  <a:lnTo>
                    <a:pt x="0" y="86322"/>
                  </a:lnTo>
                  <a:lnTo>
                    <a:pt x="680" y="95443"/>
                  </a:lnTo>
                  <a:lnTo>
                    <a:pt x="2148" y="104938"/>
                  </a:lnTo>
                  <a:lnTo>
                    <a:pt x="4217" y="114730"/>
                  </a:lnTo>
                  <a:lnTo>
                    <a:pt x="6726" y="124744"/>
                  </a:lnTo>
                  <a:lnTo>
                    <a:pt x="9549" y="134918"/>
                  </a:lnTo>
                  <a:lnTo>
                    <a:pt x="12570" y="145126"/>
                  </a:lnTo>
                  <a:lnTo>
                    <a:pt x="15005" y="152574"/>
                  </a:lnTo>
                  <a:lnTo>
                    <a:pt x="16074" y="153812"/>
                  </a:lnTo>
                  <a:lnTo>
                    <a:pt x="16308" y="149897"/>
                  </a:lnTo>
                  <a:lnTo>
                    <a:pt x="16195" y="142485"/>
                  </a:lnTo>
                  <a:lnTo>
                    <a:pt x="15981" y="132784"/>
                  </a:lnTo>
                  <a:lnTo>
                    <a:pt x="15763" y="121598"/>
                  </a:lnTo>
                  <a:lnTo>
                    <a:pt x="15414" y="109610"/>
                  </a:lnTo>
                  <a:lnTo>
                    <a:pt x="14630" y="97460"/>
                  </a:lnTo>
                  <a:lnTo>
                    <a:pt x="13288" y="85496"/>
                  </a:lnTo>
                  <a:lnTo>
                    <a:pt x="11739" y="73828"/>
                  </a:lnTo>
                  <a:lnTo>
                    <a:pt x="10691" y="62448"/>
                  </a:lnTo>
                  <a:lnTo>
                    <a:pt x="10512" y="51311"/>
                  </a:lnTo>
                  <a:lnTo>
                    <a:pt x="11396" y="40524"/>
                  </a:lnTo>
                  <a:lnTo>
                    <a:pt x="13516" y="30345"/>
                  </a:lnTo>
                  <a:lnTo>
                    <a:pt x="16842" y="20879"/>
                  </a:lnTo>
                  <a:lnTo>
                    <a:pt x="21347" y="12556"/>
                  </a:lnTo>
                  <a:lnTo>
                    <a:pt x="27113" y="6175"/>
                  </a:lnTo>
                  <a:lnTo>
                    <a:pt x="34057" y="2003"/>
                  </a:lnTo>
                  <a:lnTo>
                    <a:pt x="41819" y="0"/>
                  </a:lnTo>
                  <a:lnTo>
                    <a:pt x="49866" y="85"/>
                  </a:lnTo>
                  <a:lnTo>
                    <a:pt x="57864" y="1998"/>
                  </a:lnTo>
                  <a:lnTo>
                    <a:pt x="65520" y="5533"/>
                  </a:lnTo>
                  <a:lnTo>
                    <a:pt x="72509" y="10638"/>
                  </a:lnTo>
                  <a:lnTo>
                    <a:pt x="78730" y="17141"/>
                  </a:lnTo>
                  <a:lnTo>
                    <a:pt x="84416" y="24775"/>
                  </a:lnTo>
                  <a:lnTo>
                    <a:pt x="90009" y="33269"/>
                  </a:lnTo>
                  <a:lnTo>
                    <a:pt x="95773" y="42389"/>
                  </a:lnTo>
                  <a:lnTo>
                    <a:pt x="101631" y="51952"/>
                  </a:lnTo>
                  <a:lnTo>
                    <a:pt x="107264" y="61825"/>
                  </a:lnTo>
                  <a:lnTo>
                    <a:pt x="112495" y="71914"/>
                  </a:lnTo>
                  <a:lnTo>
                    <a:pt x="117142" y="82317"/>
                  </a:lnTo>
                  <a:lnTo>
                    <a:pt x="120959" y="93293"/>
                  </a:lnTo>
                  <a:lnTo>
                    <a:pt x="123892" y="104922"/>
                  </a:lnTo>
                  <a:lnTo>
                    <a:pt x="126051" y="116539"/>
                  </a:lnTo>
                  <a:lnTo>
                    <a:pt x="127825" y="127971"/>
                  </a:lnTo>
                  <a:lnTo>
                    <a:pt x="129369" y="140221"/>
                  </a:lnTo>
                  <a:lnTo>
                    <a:pt x="130951" y="1552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851805" y="1189720"/>
              <a:ext cx="119442" cy="165861"/>
            </a:xfrm>
            <a:custGeom>
              <a:avLst/>
              <a:gdLst/>
              <a:ahLst/>
              <a:cxnLst/>
              <a:rect l="0" t="0" r="0" b="0"/>
              <a:pathLst>
                <a:path w="119442" h="165861">
                  <a:moveTo>
                    <a:pt x="75946" y="0"/>
                  </a:moveTo>
                  <a:lnTo>
                    <a:pt x="64344" y="3001"/>
                  </a:lnTo>
                  <a:lnTo>
                    <a:pt x="54496" y="6423"/>
                  </a:lnTo>
                  <a:lnTo>
                    <a:pt x="45495" y="10624"/>
                  </a:lnTo>
                  <a:lnTo>
                    <a:pt x="37227" y="15697"/>
                  </a:lnTo>
                  <a:lnTo>
                    <a:pt x="29847" y="21826"/>
                  </a:lnTo>
                  <a:lnTo>
                    <a:pt x="23378" y="29010"/>
                  </a:lnTo>
                  <a:lnTo>
                    <a:pt x="17699" y="37097"/>
                  </a:lnTo>
                  <a:lnTo>
                    <a:pt x="12644" y="45892"/>
                  </a:lnTo>
                  <a:lnTo>
                    <a:pt x="8065" y="55212"/>
                  </a:lnTo>
                  <a:lnTo>
                    <a:pt x="4158" y="64909"/>
                  </a:lnTo>
                  <a:lnTo>
                    <a:pt x="1437" y="74871"/>
                  </a:lnTo>
                  <a:lnTo>
                    <a:pt x="90" y="85015"/>
                  </a:lnTo>
                  <a:lnTo>
                    <a:pt x="0" y="95284"/>
                  </a:lnTo>
                  <a:lnTo>
                    <a:pt x="927" y="105638"/>
                  </a:lnTo>
                  <a:lnTo>
                    <a:pt x="2633" y="116045"/>
                  </a:lnTo>
                  <a:lnTo>
                    <a:pt x="5237" y="126322"/>
                  </a:lnTo>
                  <a:lnTo>
                    <a:pt x="9186" y="136150"/>
                  </a:lnTo>
                  <a:lnTo>
                    <a:pt x="14620" y="145376"/>
                  </a:lnTo>
                  <a:lnTo>
                    <a:pt x="21388" y="153537"/>
                  </a:lnTo>
                  <a:lnTo>
                    <a:pt x="29224" y="159809"/>
                  </a:lnTo>
                  <a:lnTo>
                    <a:pt x="37863" y="163907"/>
                  </a:lnTo>
                  <a:lnTo>
                    <a:pt x="46918" y="165860"/>
                  </a:lnTo>
                  <a:lnTo>
                    <a:pt x="55908" y="165742"/>
                  </a:lnTo>
                  <a:lnTo>
                    <a:pt x="64579" y="163812"/>
                  </a:lnTo>
                  <a:lnTo>
                    <a:pt x="72873" y="160434"/>
                  </a:lnTo>
                  <a:lnTo>
                    <a:pt x="80830" y="155968"/>
                  </a:lnTo>
                  <a:lnTo>
                    <a:pt x="88514" y="150703"/>
                  </a:lnTo>
                  <a:lnTo>
                    <a:pt x="95829" y="144544"/>
                  </a:lnTo>
                  <a:lnTo>
                    <a:pt x="102521" y="137047"/>
                  </a:lnTo>
                  <a:lnTo>
                    <a:pt x="108498" y="128079"/>
                  </a:lnTo>
                  <a:lnTo>
                    <a:pt x="113494" y="117955"/>
                  </a:lnTo>
                  <a:lnTo>
                    <a:pt x="117021" y="107241"/>
                  </a:lnTo>
                  <a:lnTo>
                    <a:pt x="118946" y="96331"/>
                  </a:lnTo>
                  <a:lnTo>
                    <a:pt x="119441" y="85413"/>
                  </a:lnTo>
                  <a:lnTo>
                    <a:pt x="118793" y="74557"/>
                  </a:lnTo>
                  <a:lnTo>
                    <a:pt x="117278" y="63794"/>
                  </a:lnTo>
                  <a:lnTo>
                    <a:pt x="114804" y="53771"/>
                  </a:lnTo>
                  <a:lnTo>
                    <a:pt x="110943" y="45704"/>
                  </a:lnTo>
                  <a:lnTo>
                    <a:pt x="105539" y="40089"/>
                  </a:lnTo>
                  <a:lnTo>
                    <a:pt x="98760" y="36003"/>
                  </a:lnTo>
                  <a:lnTo>
                    <a:pt x="89499" y="33288"/>
                  </a:lnTo>
                  <a:lnTo>
                    <a:pt x="75946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980394" y="1185238"/>
              <a:ext cx="231628" cy="141353"/>
            </a:xfrm>
            <a:custGeom>
              <a:avLst/>
              <a:gdLst/>
              <a:ahLst/>
              <a:cxnLst/>
              <a:rect l="0" t="0" r="0" b="0"/>
              <a:pathLst>
                <a:path w="231628" h="141353">
                  <a:moveTo>
                    <a:pt x="0" y="57124"/>
                  </a:moveTo>
                  <a:lnTo>
                    <a:pt x="5734" y="63126"/>
                  </a:lnTo>
                  <a:lnTo>
                    <a:pt x="10017" y="69971"/>
                  </a:lnTo>
                  <a:lnTo>
                    <a:pt x="13227" y="78358"/>
                  </a:lnTo>
                  <a:lnTo>
                    <a:pt x="15761" y="87986"/>
                  </a:lnTo>
                  <a:lnTo>
                    <a:pt x="18107" y="98300"/>
                  </a:lnTo>
                  <a:lnTo>
                    <a:pt x="20560" y="108838"/>
                  </a:lnTo>
                  <a:lnTo>
                    <a:pt x="23342" y="116928"/>
                  </a:lnTo>
                  <a:lnTo>
                    <a:pt x="26124" y="119023"/>
                  </a:lnTo>
                  <a:lnTo>
                    <a:pt x="28151" y="115398"/>
                  </a:lnTo>
                  <a:lnTo>
                    <a:pt x="29445" y="107436"/>
                  </a:lnTo>
                  <a:lnTo>
                    <a:pt x="30243" y="96406"/>
                  </a:lnTo>
                  <a:lnTo>
                    <a:pt x="30735" y="83260"/>
                  </a:lnTo>
                  <a:lnTo>
                    <a:pt x="31049" y="68687"/>
                  </a:lnTo>
                  <a:lnTo>
                    <a:pt x="31588" y="53645"/>
                  </a:lnTo>
                  <a:lnTo>
                    <a:pt x="33008" y="39374"/>
                  </a:lnTo>
                  <a:lnTo>
                    <a:pt x="35594" y="26499"/>
                  </a:lnTo>
                  <a:lnTo>
                    <a:pt x="39320" y="15905"/>
                  </a:lnTo>
                  <a:lnTo>
                    <a:pt x="44848" y="9528"/>
                  </a:lnTo>
                  <a:lnTo>
                    <a:pt x="52029" y="8164"/>
                  </a:lnTo>
                  <a:lnTo>
                    <a:pt x="58891" y="10599"/>
                  </a:lnTo>
                  <a:lnTo>
                    <a:pt x="64893" y="15655"/>
                  </a:lnTo>
                  <a:lnTo>
                    <a:pt x="70305" y="22497"/>
                  </a:lnTo>
                  <a:lnTo>
                    <a:pt x="75638" y="30549"/>
                  </a:lnTo>
                  <a:lnTo>
                    <a:pt x="81195" y="39371"/>
                  </a:lnTo>
                  <a:lnTo>
                    <a:pt x="87104" y="47091"/>
                  </a:lnTo>
                  <a:lnTo>
                    <a:pt x="92702" y="50788"/>
                  </a:lnTo>
                  <a:lnTo>
                    <a:pt x="97078" y="49946"/>
                  </a:lnTo>
                  <a:lnTo>
                    <a:pt x="100585" y="45686"/>
                  </a:lnTo>
                  <a:lnTo>
                    <a:pt x="103730" y="39177"/>
                  </a:lnTo>
                  <a:lnTo>
                    <a:pt x="106966" y="31400"/>
                  </a:lnTo>
                  <a:lnTo>
                    <a:pt x="110724" y="23187"/>
                  </a:lnTo>
                  <a:lnTo>
                    <a:pt x="115174" y="15015"/>
                  </a:lnTo>
                  <a:lnTo>
                    <a:pt x="120444" y="7714"/>
                  </a:lnTo>
                  <a:lnTo>
                    <a:pt x="126728" y="2542"/>
                  </a:lnTo>
                  <a:lnTo>
                    <a:pt x="134022" y="0"/>
                  </a:lnTo>
                  <a:lnTo>
                    <a:pt x="142019" y="241"/>
                  </a:lnTo>
                  <a:lnTo>
                    <a:pt x="150225" y="3435"/>
                  </a:lnTo>
                  <a:lnTo>
                    <a:pt x="158327" y="9356"/>
                  </a:lnTo>
                  <a:lnTo>
                    <a:pt x="166054" y="17362"/>
                  </a:lnTo>
                  <a:lnTo>
                    <a:pt x="173089" y="26620"/>
                  </a:lnTo>
                  <a:lnTo>
                    <a:pt x="179337" y="36543"/>
                  </a:lnTo>
                  <a:lnTo>
                    <a:pt x="184870" y="46962"/>
                  </a:lnTo>
                  <a:lnTo>
                    <a:pt x="189831" y="58014"/>
                  </a:lnTo>
                  <a:lnTo>
                    <a:pt x="194361" y="69734"/>
                  </a:lnTo>
                  <a:lnTo>
                    <a:pt x="198744" y="81724"/>
                  </a:lnTo>
                  <a:lnTo>
                    <a:pt x="203382" y="93247"/>
                  </a:lnTo>
                  <a:lnTo>
                    <a:pt x="208460" y="103916"/>
                  </a:lnTo>
                  <a:lnTo>
                    <a:pt x="213691" y="113399"/>
                  </a:lnTo>
                  <a:lnTo>
                    <a:pt x="218916" y="122178"/>
                  </a:lnTo>
                  <a:lnTo>
                    <a:pt x="224594" y="131018"/>
                  </a:lnTo>
                  <a:lnTo>
                    <a:pt x="231627" y="1413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260055" y="1231834"/>
              <a:ext cx="25666" cy="136871"/>
            </a:xfrm>
            <a:custGeom>
              <a:avLst/>
              <a:gdLst/>
              <a:ahLst/>
              <a:cxnLst/>
              <a:rect l="0" t="0" r="0" b="0"/>
              <a:pathLst>
                <a:path w="25666" h="136871">
                  <a:moveTo>
                    <a:pt x="4608" y="0"/>
                  </a:moveTo>
                  <a:lnTo>
                    <a:pt x="1808" y="8801"/>
                  </a:lnTo>
                  <a:lnTo>
                    <a:pt x="307" y="17148"/>
                  </a:lnTo>
                  <a:lnTo>
                    <a:pt x="0" y="25846"/>
                  </a:lnTo>
                  <a:lnTo>
                    <a:pt x="679" y="34967"/>
                  </a:lnTo>
                  <a:lnTo>
                    <a:pt x="2146" y="44462"/>
                  </a:lnTo>
                  <a:lnTo>
                    <a:pt x="4216" y="54254"/>
                  </a:lnTo>
                  <a:lnTo>
                    <a:pt x="6726" y="64268"/>
                  </a:lnTo>
                  <a:lnTo>
                    <a:pt x="9549" y="74442"/>
                  </a:lnTo>
                  <a:lnTo>
                    <a:pt x="12586" y="84719"/>
                  </a:lnTo>
                  <a:lnTo>
                    <a:pt x="15617" y="94803"/>
                  </a:lnTo>
                  <a:lnTo>
                    <a:pt x="18594" y="105251"/>
                  </a:lnTo>
                  <a:lnTo>
                    <a:pt x="21776" y="118096"/>
                  </a:lnTo>
                  <a:lnTo>
                    <a:pt x="25665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254134" y="110549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348890" y="1174517"/>
              <a:ext cx="126343" cy="152074"/>
            </a:xfrm>
            <a:custGeom>
              <a:avLst/>
              <a:gdLst/>
              <a:ahLst/>
              <a:cxnLst/>
              <a:rect l="0" t="0" r="0" b="0"/>
              <a:pathLst>
                <a:path w="126343" h="152074">
                  <a:moveTo>
                    <a:pt x="0" y="36260"/>
                  </a:moveTo>
                  <a:lnTo>
                    <a:pt x="2867" y="45128"/>
                  </a:lnTo>
                  <a:lnTo>
                    <a:pt x="5008" y="54115"/>
                  </a:lnTo>
                  <a:lnTo>
                    <a:pt x="6616" y="64106"/>
                  </a:lnTo>
                  <a:lnTo>
                    <a:pt x="7969" y="74913"/>
                  </a:lnTo>
                  <a:lnTo>
                    <a:pt x="9467" y="86076"/>
                  </a:lnTo>
                  <a:lnTo>
                    <a:pt x="11313" y="97286"/>
                  </a:lnTo>
                  <a:lnTo>
                    <a:pt x="13380" y="108571"/>
                  </a:lnTo>
                  <a:lnTo>
                    <a:pt x="15313" y="120204"/>
                  </a:lnTo>
                  <a:lnTo>
                    <a:pt x="16879" y="132254"/>
                  </a:lnTo>
                  <a:lnTo>
                    <a:pt x="17008" y="142286"/>
                  </a:lnTo>
                  <a:lnTo>
                    <a:pt x="15046" y="146763"/>
                  </a:lnTo>
                  <a:lnTo>
                    <a:pt x="12290" y="145969"/>
                  </a:lnTo>
                  <a:lnTo>
                    <a:pt x="9449" y="141362"/>
                  </a:lnTo>
                  <a:lnTo>
                    <a:pt x="6952" y="133987"/>
                  </a:lnTo>
                  <a:lnTo>
                    <a:pt x="4965" y="124592"/>
                  </a:lnTo>
                  <a:lnTo>
                    <a:pt x="3473" y="113585"/>
                  </a:lnTo>
                  <a:lnTo>
                    <a:pt x="2396" y="101088"/>
                  </a:lnTo>
                  <a:lnTo>
                    <a:pt x="1643" y="87292"/>
                  </a:lnTo>
                  <a:lnTo>
                    <a:pt x="1289" y="72778"/>
                  </a:lnTo>
                  <a:lnTo>
                    <a:pt x="1577" y="58416"/>
                  </a:lnTo>
                  <a:lnTo>
                    <a:pt x="2593" y="44691"/>
                  </a:lnTo>
                  <a:lnTo>
                    <a:pt x="4599" y="32036"/>
                  </a:lnTo>
                  <a:lnTo>
                    <a:pt x="8081" y="20986"/>
                  </a:lnTo>
                  <a:lnTo>
                    <a:pt x="13167" y="11687"/>
                  </a:lnTo>
                  <a:lnTo>
                    <a:pt x="19687" y="4596"/>
                  </a:lnTo>
                  <a:lnTo>
                    <a:pt x="27350" y="629"/>
                  </a:lnTo>
                  <a:lnTo>
                    <a:pt x="35864" y="0"/>
                  </a:lnTo>
                  <a:lnTo>
                    <a:pt x="44664" y="2321"/>
                  </a:lnTo>
                  <a:lnTo>
                    <a:pt x="52950" y="6993"/>
                  </a:lnTo>
                  <a:lnTo>
                    <a:pt x="60335" y="13425"/>
                  </a:lnTo>
                  <a:lnTo>
                    <a:pt x="66952" y="21128"/>
                  </a:lnTo>
                  <a:lnTo>
                    <a:pt x="73244" y="29727"/>
                  </a:lnTo>
                  <a:lnTo>
                    <a:pt x="79513" y="38946"/>
                  </a:lnTo>
                  <a:lnTo>
                    <a:pt x="85726" y="48590"/>
                  </a:lnTo>
                  <a:lnTo>
                    <a:pt x="91607" y="58523"/>
                  </a:lnTo>
                  <a:lnTo>
                    <a:pt x="97011" y="68652"/>
                  </a:lnTo>
                  <a:lnTo>
                    <a:pt x="101945" y="78913"/>
                  </a:lnTo>
                  <a:lnTo>
                    <a:pt x="106488" y="89262"/>
                  </a:lnTo>
                  <a:lnTo>
                    <a:pt x="110722" y="99662"/>
                  </a:lnTo>
                  <a:lnTo>
                    <a:pt x="114578" y="109830"/>
                  </a:lnTo>
                  <a:lnTo>
                    <a:pt x="118206" y="120344"/>
                  </a:lnTo>
                  <a:lnTo>
                    <a:pt x="121927" y="133245"/>
                  </a:lnTo>
                  <a:lnTo>
                    <a:pt x="126342" y="1520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511378" y="1179308"/>
              <a:ext cx="195482" cy="179624"/>
            </a:xfrm>
            <a:custGeom>
              <a:avLst/>
              <a:gdLst/>
              <a:ahLst/>
              <a:cxnLst/>
              <a:rect l="0" t="0" r="0" b="0"/>
              <a:pathLst>
                <a:path w="195482" h="179624">
                  <a:moveTo>
                    <a:pt x="90196" y="105168"/>
                  </a:moveTo>
                  <a:lnTo>
                    <a:pt x="93063" y="96300"/>
                  </a:lnTo>
                  <a:lnTo>
                    <a:pt x="95205" y="87313"/>
                  </a:lnTo>
                  <a:lnTo>
                    <a:pt x="96803" y="77322"/>
                  </a:lnTo>
                  <a:lnTo>
                    <a:pt x="97811" y="66514"/>
                  </a:lnTo>
                  <a:lnTo>
                    <a:pt x="98012" y="55351"/>
                  </a:lnTo>
                  <a:lnTo>
                    <a:pt x="97347" y="44155"/>
                  </a:lnTo>
                  <a:lnTo>
                    <a:pt x="95590" y="33389"/>
                  </a:lnTo>
                  <a:lnTo>
                    <a:pt x="92281" y="23701"/>
                  </a:lnTo>
                  <a:lnTo>
                    <a:pt x="87312" y="15351"/>
                  </a:lnTo>
                  <a:lnTo>
                    <a:pt x="80874" y="8578"/>
                  </a:lnTo>
                  <a:lnTo>
                    <a:pt x="73264" y="3770"/>
                  </a:lnTo>
                  <a:lnTo>
                    <a:pt x="64782" y="948"/>
                  </a:lnTo>
                  <a:lnTo>
                    <a:pt x="55835" y="0"/>
                  </a:lnTo>
                  <a:lnTo>
                    <a:pt x="46916" y="868"/>
                  </a:lnTo>
                  <a:lnTo>
                    <a:pt x="38298" y="3341"/>
                  </a:lnTo>
                  <a:lnTo>
                    <a:pt x="30208" y="7269"/>
                  </a:lnTo>
                  <a:lnTo>
                    <a:pt x="22921" y="12646"/>
                  </a:lnTo>
                  <a:lnTo>
                    <a:pt x="16506" y="19339"/>
                  </a:lnTo>
                  <a:lnTo>
                    <a:pt x="11027" y="27272"/>
                  </a:lnTo>
                  <a:lnTo>
                    <a:pt x="6638" y="36499"/>
                  </a:lnTo>
                  <a:lnTo>
                    <a:pt x="3317" y="46934"/>
                  </a:lnTo>
                  <a:lnTo>
                    <a:pt x="1068" y="58535"/>
                  </a:lnTo>
                  <a:lnTo>
                    <a:pt x="0" y="71378"/>
                  </a:lnTo>
                  <a:lnTo>
                    <a:pt x="64" y="85376"/>
                  </a:lnTo>
                  <a:lnTo>
                    <a:pt x="1240" y="99842"/>
                  </a:lnTo>
                  <a:lnTo>
                    <a:pt x="3623" y="113634"/>
                  </a:lnTo>
                  <a:lnTo>
                    <a:pt x="7157" y="126159"/>
                  </a:lnTo>
                  <a:lnTo>
                    <a:pt x="11818" y="137193"/>
                  </a:lnTo>
                  <a:lnTo>
                    <a:pt x="17695" y="146614"/>
                  </a:lnTo>
                  <a:lnTo>
                    <a:pt x="24718" y="154524"/>
                  </a:lnTo>
                  <a:lnTo>
                    <a:pt x="32535" y="160531"/>
                  </a:lnTo>
                  <a:lnTo>
                    <a:pt x="40619" y="163694"/>
                  </a:lnTo>
                  <a:lnTo>
                    <a:pt x="48643" y="163749"/>
                  </a:lnTo>
                  <a:lnTo>
                    <a:pt x="56315" y="161026"/>
                  </a:lnTo>
                  <a:lnTo>
                    <a:pt x="63315" y="156076"/>
                  </a:lnTo>
                  <a:lnTo>
                    <a:pt x="69535" y="149449"/>
                  </a:lnTo>
                  <a:lnTo>
                    <a:pt x="74881" y="141444"/>
                  </a:lnTo>
                  <a:lnTo>
                    <a:pt x="79181" y="132110"/>
                  </a:lnTo>
                  <a:lnTo>
                    <a:pt x="82473" y="121624"/>
                  </a:lnTo>
                  <a:lnTo>
                    <a:pt x="85841" y="111825"/>
                  </a:lnTo>
                  <a:lnTo>
                    <a:pt x="90347" y="106008"/>
                  </a:lnTo>
                  <a:lnTo>
                    <a:pt x="95309" y="105377"/>
                  </a:lnTo>
                  <a:lnTo>
                    <a:pt x="100204" y="109148"/>
                  </a:lnTo>
                  <a:lnTo>
                    <a:pt x="104854" y="116148"/>
                  </a:lnTo>
                  <a:lnTo>
                    <a:pt x="109399" y="125076"/>
                  </a:lnTo>
                  <a:lnTo>
                    <a:pt x="114185" y="134605"/>
                  </a:lnTo>
                  <a:lnTo>
                    <a:pt x="119395" y="143974"/>
                  </a:lnTo>
                  <a:lnTo>
                    <a:pt x="125210" y="152741"/>
                  </a:lnTo>
                  <a:lnTo>
                    <a:pt x="131877" y="160569"/>
                  </a:lnTo>
                  <a:lnTo>
                    <a:pt x="139434" y="167385"/>
                  </a:lnTo>
                  <a:lnTo>
                    <a:pt x="147704" y="172971"/>
                  </a:lnTo>
                  <a:lnTo>
                    <a:pt x="157390" y="177296"/>
                  </a:lnTo>
                  <a:lnTo>
                    <a:pt x="171580" y="179623"/>
                  </a:lnTo>
                  <a:lnTo>
                    <a:pt x="195481" y="1788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717387" y="1021264"/>
              <a:ext cx="42116" cy="336913"/>
            </a:xfrm>
            <a:custGeom>
              <a:avLst/>
              <a:gdLst/>
              <a:ahLst/>
              <a:cxnLst/>
              <a:rect l="0" t="0" r="0" b="0"/>
              <a:pathLst>
                <a:path w="42116" h="336913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56"/>
                  </a:lnTo>
                  <a:lnTo>
                    <a:pt x="178" y="53818"/>
                  </a:lnTo>
                  <a:lnTo>
                    <a:pt x="827" y="69166"/>
                  </a:lnTo>
                  <a:lnTo>
                    <a:pt x="2075" y="83800"/>
                  </a:lnTo>
                  <a:lnTo>
                    <a:pt x="3729" y="97695"/>
                  </a:lnTo>
                  <a:lnTo>
                    <a:pt x="5376" y="111234"/>
                  </a:lnTo>
                  <a:lnTo>
                    <a:pt x="6784" y="124705"/>
                  </a:lnTo>
                  <a:lnTo>
                    <a:pt x="8049" y="138242"/>
                  </a:lnTo>
                  <a:lnTo>
                    <a:pt x="9505" y="151884"/>
                  </a:lnTo>
                  <a:lnTo>
                    <a:pt x="11333" y="165636"/>
                  </a:lnTo>
                  <a:lnTo>
                    <a:pt x="13390" y="179808"/>
                  </a:lnTo>
                  <a:lnTo>
                    <a:pt x="15318" y="194994"/>
                  </a:lnTo>
                  <a:lnTo>
                    <a:pt x="16916" y="211426"/>
                  </a:lnTo>
                  <a:lnTo>
                    <a:pt x="18311" y="228699"/>
                  </a:lnTo>
                  <a:lnTo>
                    <a:pt x="19856" y="245985"/>
                  </a:lnTo>
                  <a:lnTo>
                    <a:pt x="21746" y="262783"/>
                  </a:lnTo>
                  <a:lnTo>
                    <a:pt x="24055" y="278549"/>
                  </a:lnTo>
                  <a:lnTo>
                    <a:pt x="27137" y="294189"/>
                  </a:lnTo>
                  <a:lnTo>
                    <a:pt x="32387" y="312187"/>
                  </a:lnTo>
                  <a:lnTo>
                    <a:pt x="42115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612102" y="1142993"/>
              <a:ext cx="252686" cy="4614"/>
            </a:xfrm>
            <a:custGeom>
              <a:avLst/>
              <a:gdLst/>
              <a:ahLst/>
              <a:cxnLst/>
              <a:rect l="0" t="0" r="0" b="0"/>
              <a:pathLst>
                <a:path w="252686" h="4614">
                  <a:moveTo>
                    <a:pt x="252685" y="4613"/>
                  </a:moveTo>
                  <a:lnTo>
                    <a:pt x="238149" y="1813"/>
                  </a:lnTo>
                  <a:lnTo>
                    <a:pt x="225518" y="311"/>
                  </a:lnTo>
                  <a:lnTo>
                    <a:pt x="213610" y="0"/>
                  </a:lnTo>
                  <a:lnTo>
                    <a:pt x="201955" y="506"/>
                  </a:lnTo>
                  <a:lnTo>
                    <a:pt x="190115" y="1326"/>
                  </a:lnTo>
                  <a:lnTo>
                    <a:pt x="177869" y="2142"/>
                  </a:lnTo>
                  <a:lnTo>
                    <a:pt x="165028" y="2826"/>
                  </a:lnTo>
                  <a:lnTo>
                    <a:pt x="151341" y="3352"/>
                  </a:lnTo>
                  <a:lnTo>
                    <a:pt x="136764" y="3738"/>
                  </a:lnTo>
                  <a:lnTo>
                    <a:pt x="121567" y="4013"/>
                  </a:lnTo>
                  <a:lnTo>
                    <a:pt x="106220" y="4204"/>
                  </a:lnTo>
                  <a:lnTo>
                    <a:pt x="91016" y="4336"/>
                  </a:lnTo>
                  <a:lnTo>
                    <a:pt x="76076" y="4427"/>
                  </a:lnTo>
                  <a:lnTo>
                    <a:pt x="59666" y="4498"/>
                  </a:lnTo>
                  <a:lnTo>
                    <a:pt x="36996" y="4556"/>
                  </a:lnTo>
                  <a:lnTo>
                    <a:pt x="0" y="46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838574" y="1195645"/>
              <a:ext cx="105538" cy="170995"/>
            </a:xfrm>
            <a:custGeom>
              <a:avLst/>
              <a:gdLst/>
              <a:ahLst/>
              <a:cxnLst/>
              <a:rect l="0" t="0" r="0" b="0"/>
              <a:pathLst>
                <a:path w="105538" h="170995">
                  <a:moveTo>
                    <a:pt x="89384" y="4603"/>
                  </a:moveTo>
                  <a:lnTo>
                    <a:pt x="80582" y="1804"/>
                  </a:lnTo>
                  <a:lnTo>
                    <a:pt x="72235" y="302"/>
                  </a:lnTo>
                  <a:lnTo>
                    <a:pt x="63541" y="0"/>
                  </a:lnTo>
                  <a:lnTo>
                    <a:pt x="54593" y="852"/>
                  </a:lnTo>
                  <a:lnTo>
                    <a:pt x="45747" y="2968"/>
                  </a:lnTo>
                  <a:lnTo>
                    <a:pt x="37213" y="6295"/>
                  </a:lnTo>
                  <a:lnTo>
                    <a:pt x="29197" y="10802"/>
                  </a:lnTo>
                  <a:lnTo>
                    <a:pt x="21968" y="16570"/>
                  </a:lnTo>
                  <a:lnTo>
                    <a:pt x="15596" y="23531"/>
                  </a:lnTo>
                  <a:lnTo>
                    <a:pt x="10149" y="31813"/>
                  </a:lnTo>
                  <a:lnTo>
                    <a:pt x="5781" y="41807"/>
                  </a:lnTo>
                  <a:lnTo>
                    <a:pt x="2479" y="53561"/>
                  </a:lnTo>
                  <a:lnTo>
                    <a:pt x="413" y="66521"/>
                  </a:lnTo>
                  <a:lnTo>
                    <a:pt x="0" y="79751"/>
                  </a:lnTo>
                  <a:lnTo>
                    <a:pt x="1321" y="92678"/>
                  </a:lnTo>
                  <a:lnTo>
                    <a:pt x="4325" y="104947"/>
                  </a:lnTo>
                  <a:lnTo>
                    <a:pt x="9009" y="116261"/>
                  </a:lnTo>
                  <a:lnTo>
                    <a:pt x="15190" y="126570"/>
                  </a:lnTo>
                  <a:lnTo>
                    <a:pt x="22424" y="136001"/>
                  </a:lnTo>
                  <a:lnTo>
                    <a:pt x="30110" y="144737"/>
                  </a:lnTo>
                  <a:lnTo>
                    <a:pt x="37871" y="152941"/>
                  </a:lnTo>
                  <a:lnTo>
                    <a:pt x="45706" y="160268"/>
                  </a:lnTo>
                  <a:lnTo>
                    <a:pt x="53879" y="165906"/>
                  </a:lnTo>
                  <a:lnTo>
                    <a:pt x="62518" y="169539"/>
                  </a:lnTo>
                  <a:lnTo>
                    <a:pt x="71285" y="170994"/>
                  </a:lnTo>
                  <a:lnTo>
                    <a:pt x="79492" y="170000"/>
                  </a:lnTo>
                  <a:lnTo>
                    <a:pt x="86786" y="166657"/>
                  </a:lnTo>
                  <a:lnTo>
                    <a:pt x="92989" y="161175"/>
                  </a:lnTo>
                  <a:lnTo>
                    <a:pt x="97931" y="153692"/>
                  </a:lnTo>
                  <a:lnTo>
                    <a:pt x="101656" y="144482"/>
                  </a:lnTo>
                  <a:lnTo>
                    <a:pt x="104190" y="134066"/>
                  </a:lnTo>
                  <a:lnTo>
                    <a:pt x="105458" y="123091"/>
                  </a:lnTo>
                  <a:lnTo>
                    <a:pt x="105537" y="111969"/>
                  </a:lnTo>
                  <a:lnTo>
                    <a:pt x="104627" y="100724"/>
                  </a:lnTo>
                  <a:lnTo>
                    <a:pt x="102955" y="89108"/>
                  </a:lnTo>
                  <a:lnTo>
                    <a:pt x="100716" y="77005"/>
                  </a:lnTo>
                  <a:lnTo>
                    <a:pt x="97909" y="64758"/>
                  </a:lnTo>
                  <a:lnTo>
                    <a:pt x="94347" y="53060"/>
                  </a:lnTo>
                  <a:lnTo>
                    <a:pt x="89998" y="42275"/>
                  </a:lnTo>
                  <a:lnTo>
                    <a:pt x="85261" y="32713"/>
                  </a:lnTo>
                  <a:lnTo>
                    <a:pt x="80423" y="23874"/>
                  </a:lnTo>
                  <a:lnTo>
                    <a:pt x="75057" y="14984"/>
                  </a:lnTo>
                  <a:lnTo>
                    <a:pt x="68327" y="46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991129" y="1179994"/>
              <a:ext cx="126343" cy="149602"/>
            </a:xfrm>
            <a:custGeom>
              <a:avLst/>
              <a:gdLst/>
              <a:ahLst/>
              <a:cxnLst/>
              <a:rect l="0" t="0" r="0" b="0"/>
              <a:pathLst>
                <a:path w="126343" h="149602">
                  <a:moveTo>
                    <a:pt x="0" y="93954"/>
                  </a:moveTo>
                  <a:lnTo>
                    <a:pt x="5800" y="99955"/>
                  </a:lnTo>
                  <a:lnTo>
                    <a:pt x="10725" y="106800"/>
                  </a:lnTo>
                  <a:lnTo>
                    <a:pt x="15233" y="115183"/>
                  </a:lnTo>
                  <a:lnTo>
                    <a:pt x="19626" y="124638"/>
                  </a:lnTo>
                  <a:lnTo>
                    <a:pt x="24288" y="134304"/>
                  </a:lnTo>
                  <a:lnTo>
                    <a:pt x="29378" y="143581"/>
                  </a:lnTo>
                  <a:lnTo>
                    <a:pt x="34040" y="149601"/>
                  </a:lnTo>
                  <a:lnTo>
                    <a:pt x="36518" y="149593"/>
                  </a:lnTo>
                  <a:lnTo>
                    <a:pt x="36194" y="145524"/>
                  </a:lnTo>
                  <a:lnTo>
                    <a:pt x="33797" y="139061"/>
                  </a:lnTo>
                  <a:lnTo>
                    <a:pt x="30338" y="131137"/>
                  </a:lnTo>
                  <a:lnTo>
                    <a:pt x="26476" y="122293"/>
                  </a:lnTo>
                  <a:lnTo>
                    <a:pt x="22529" y="112694"/>
                  </a:lnTo>
                  <a:lnTo>
                    <a:pt x="18629" y="102241"/>
                  </a:lnTo>
                  <a:lnTo>
                    <a:pt x="14813" y="90936"/>
                  </a:lnTo>
                  <a:lnTo>
                    <a:pt x="11244" y="78898"/>
                  </a:lnTo>
                  <a:lnTo>
                    <a:pt x="8215" y="66282"/>
                  </a:lnTo>
                  <a:lnTo>
                    <a:pt x="5854" y="53250"/>
                  </a:lnTo>
                  <a:lnTo>
                    <a:pt x="4607" y="40413"/>
                  </a:lnTo>
                  <a:lnTo>
                    <a:pt x="5284" y="28787"/>
                  </a:lnTo>
                  <a:lnTo>
                    <a:pt x="8157" y="18834"/>
                  </a:lnTo>
                  <a:lnTo>
                    <a:pt x="13190" y="10831"/>
                  </a:lnTo>
                  <a:lnTo>
                    <a:pt x="20306" y="5123"/>
                  </a:lnTo>
                  <a:lnTo>
                    <a:pt x="29235" y="1656"/>
                  </a:lnTo>
                  <a:lnTo>
                    <a:pt x="39449" y="88"/>
                  </a:lnTo>
                  <a:lnTo>
                    <a:pt x="50280" y="0"/>
                  </a:lnTo>
                  <a:lnTo>
                    <a:pt x="61293" y="1005"/>
                  </a:lnTo>
                  <a:lnTo>
                    <a:pt x="72219" y="2831"/>
                  </a:lnTo>
                  <a:lnTo>
                    <a:pt x="84141" y="5594"/>
                  </a:lnTo>
                  <a:lnTo>
                    <a:pt x="100335" y="10648"/>
                  </a:lnTo>
                  <a:lnTo>
                    <a:pt x="126342" y="20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184226" y="1189720"/>
              <a:ext cx="114772" cy="189514"/>
            </a:xfrm>
            <a:custGeom>
              <a:avLst/>
              <a:gdLst/>
              <a:ahLst/>
              <a:cxnLst/>
              <a:rect l="0" t="0" r="0" b="0"/>
              <a:pathLst>
                <a:path w="114772" h="189514">
                  <a:moveTo>
                    <a:pt x="91172" y="0"/>
                  </a:moveTo>
                  <a:lnTo>
                    <a:pt x="79437" y="67"/>
                  </a:lnTo>
                  <a:lnTo>
                    <a:pt x="68307" y="707"/>
                  </a:lnTo>
                  <a:lnTo>
                    <a:pt x="56719" y="2008"/>
                  </a:lnTo>
                  <a:lnTo>
                    <a:pt x="44903" y="4041"/>
                  </a:lnTo>
                  <a:lnTo>
                    <a:pt x="33539" y="7005"/>
                  </a:lnTo>
                  <a:lnTo>
                    <a:pt x="23004" y="10930"/>
                  </a:lnTo>
                  <a:lnTo>
                    <a:pt x="13822" y="15852"/>
                  </a:lnTo>
                  <a:lnTo>
                    <a:pt x="6794" y="21904"/>
                  </a:lnTo>
                  <a:lnTo>
                    <a:pt x="2161" y="29039"/>
                  </a:lnTo>
                  <a:lnTo>
                    <a:pt x="0" y="36761"/>
                  </a:lnTo>
                  <a:lnTo>
                    <a:pt x="505" y="44250"/>
                  </a:lnTo>
                  <a:lnTo>
                    <a:pt x="3513" y="51059"/>
                  </a:lnTo>
                  <a:lnTo>
                    <a:pt x="8768" y="57103"/>
                  </a:lnTo>
                  <a:lnTo>
                    <a:pt x="16098" y="62470"/>
                  </a:lnTo>
                  <a:lnTo>
                    <a:pt x="25203" y="67306"/>
                  </a:lnTo>
                  <a:lnTo>
                    <a:pt x="35551" y="71911"/>
                  </a:lnTo>
                  <a:lnTo>
                    <a:pt x="46478" y="76704"/>
                  </a:lnTo>
                  <a:lnTo>
                    <a:pt x="57560" y="81901"/>
                  </a:lnTo>
                  <a:lnTo>
                    <a:pt x="68438" y="87530"/>
                  </a:lnTo>
                  <a:lnTo>
                    <a:pt x="78743" y="93534"/>
                  </a:lnTo>
                  <a:lnTo>
                    <a:pt x="88331" y="99842"/>
                  </a:lnTo>
                  <a:lnTo>
                    <a:pt x="96921" y="106706"/>
                  </a:lnTo>
                  <a:lnTo>
                    <a:pt x="104020" y="114676"/>
                  </a:lnTo>
                  <a:lnTo>
                    <a:pt x="109491" y="123957"/>
                  </a:lnTo>
                  <a:lnTo>
                    <a:pt x="113183" y="134122"/>
                  </a:lnTo>
                  <a:lnTo>
                    <a:pt x="114771" y="144330"/>
                  </a:lnTo>
                  <a:lnTo>
                    <a:pt x="114275" y="154073"/>
                  </a:lnTo>
                  <a:lnTo>
                    <a:pt x="111671" y="162884"/>
                  </a:lnTo>
                  <a:lnTo>
                    <a:pt x="106733" y="170189"/>
                  </a:lnTo>
                  <a:lnTo>
                    <a:pt x="99570" y="175836"/>
                  </a:lnTo>
                  <a:lnTo>
                    <a:pt x="90767" y="180008"/>
                  </a:lnTo>
                  <a:lnTo>
                    <a:pt x="80143" y="183442"/>
                  </a:lnTo>
                  <a:lnTo>
                    <a:pt x="64530" y="186437"/>
                  </a:lnTo>
                  <a:lnTo>
                    <a:pt x="38530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380683" y="134764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1537160" y="663706"/>
            <a:ext cx="2474198" cy="61717"/>
            <a:chOff x="1537160" y="663706"/>
            <a:chExt cx="2474198" cy="61717"/>
          </a:xfrm>
        </p:grpSpPr>
        <p:sp>
          <p:nvSpPr>
            <p:cNvPr id="87" name="Freeform 86"/>
            <p:cNvSpPr/>
            <p:nvPr/>
          </p:nvSpPr>
          <p:spPr>
            <a:xfrm>
              <a:off x="1537160" y="715937"/>
              <a:ext cx="894923" cy="9486"/>
            </a:xfrm>
            <a:custGeom>
              <a:avLst/>
              <a:gdLst/>
              <a:ahLst/>
              <a:cxnLst/>
              <a:rect l="0" t="0" r="0" b="0"/>
              <a:pathLst>
                <a:path w="894923" h="9486">
                  <a:moveTo>
                    <a:pt x="894922" y="0"/>
                  </a:moveTo>
                  <a:lnTo>
                    <a:pt x="883187" y="0"/>
                  </a:lnTo>
                  <a:lnTo>
                    <a:pt x="872059" y="0"/>
                  </a:lnTo>
                  <a:lnTo>
                    <a:pt x="860456" y="0"/>
                  </a:lnTo>
                  <a:lnTo>
                    <a:pt x="848122" y="0"/>
                  </a:lnTo>
                  <a:lnTo>
                    <a:pt x="834813" y="0"/>
                  </a:lnTo>
                  <a:lnTo>
                    <a:pt x="820504" y="0"/>
                  </a:lnTo>
                  <a:lnTo>
                    <a:pt x="805327" y="0"/>
                  </a:lnTo>
                  <a:lnTo>
                    <a:pt x="789465" y="0"/>
                  </a:lnTo>
                  <a:lnTo>
                    <a:pt x="773093" y="0"/>
                  </a:lnTo>
                  <a:lnTo>
                    <a:pt x="756356" y="0"/>
                  </a:lnTo>
                  <a:lnTo>
                    <a:pt x="739362" y="0"/>
                  </a:lnTo>
                  <a:lnTo>
                    <a:pt x="722185" y="0"/>
                  </a:lnTo>
                  <a:lnTo>
                    <a:pt x="704717" y="0"/>
                  </a:lnTo>
                  <a:lnTo>
                    <a:pt x="686692" y="0"/>
                  </a:lnTo>
                  <a:lnTo>
                    <a:pt x="668005" y="5"/>
                  </a:lnTo>
                  <a:lnTo>
                    <a:pt x="648709" y="178"/>
                  </a:lnTo>
                  <a:lnTo>
                    <a:pt x="628916" y="826"/>
                  </a:lnTo>
                  <a:lnTo>
                    <a:pt x="608747" y="2075"/>
                  </a:lnTo>
                  <a:lnTo>
                    <a:pt x="588304" y="3727"/>
                  </a:lnTo>
                  <a:lnTo>
                    <a:pt x="567667" y="5376"/>
                  </a:lnTo>
                  <a:lnTo>
                    <a:pt x="546895" y="6778"/>
                  </a:lnTo>
                  <a:lnTo>
                    <a:pt x="526032" y="7871"/>
                  </a:lnTo>
                  <a:lnTo>
                    <a:pt x="505104" y="8679"/>
                  </a:lnTo>
                  <a:lnTo>
                    <a:pt x="484148" y="9253"/>
                  </a:lnTo>
                  <a:lnTo>
                    <a:pt x="463668" y="9485"/>
                  </a:lnTo>
                  <a:lnTo>
                    <a:pt x="444595" y="9116"/>
                  </a:lnTo>
                  <a:lnTo>
                    <a:pt x="427310" y="8059"/>
                  </a:lnTo>
                  <a:lnTo>
                    <a:pt x="411229" y="6535"/>
                  </a:lnTo>
                  <a:lnTo>
                    <a:pt x="395128" y="4975"/>
                  </a:lnTo>
                  <a:lnTo>
                    <a:pt x="378288" y="3631"/>
                  </a:lnTo>
                  <a:lnTo>
                    <a:pt x="360514" y="2578"/>
                  </a:lnTo>
                  <a:lnTo>
                    <a:pt x="341884" y="1797"/>
                  </a:lnTo>
                  <a:lnTo>
                    <a:pt x="322564" y="1236"/>
                  </a:lnTo>
                  <a:lnTo>
                    <a:pt x="302724" y="843"/>
                  </a:lnTo>
                  <a:lnTo>
                    <a:pt x="282506" y="571"/>
                  </a:lnTo>
                  <a:lnTo>
                    <a:pt x="262028" y="386"/>
                  </a:lnTo>
                  <a:lnTo>
                    <a:pt x="241533" y="259"/>
                  </a:lnTo>
                  <a:lnTo>
                    <a:pt x="221388" y="174"/>
                  </a:lnTo>
                  <a:lnTo>
                    <a:pt x="201761" y="117"/>
                  </a:lnTo>
                  <a:lnTo>
                    <a:pt x="182649" y="78"/>
                  </a:lnTo>
                  <a:lnTo>
                    <a:pt x="163968" y="52"/>
                  </a:lnTo>
                  <a:lnTo>
                    <a:pt x="145620" y="35"/>
                  </a:lnTo>
                  <a:lnTo>
                    <a:pt x="127518" y="24"/>
                  </a:lnTo>
                  <a:lnTo>
                    <a:pt x="109589" y="16"/>
                  </a:lnTo>
                  <a:lnTo>
                    <a:pt x="91796" y="11"/>
                  </a:lnTo>
                  <a:lnTo>
                    <a:pt x="74472" y="7"/>
                  </a:lnTo>
                  <a:lnTo>
                    <a:pt x="56407" y="5"/>
                  </a:lnTo>
                  <a:lnTo>
                    <a:pt x="33776" y="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747937" y="663706"/>
              <a:ext cx="1263421" cy="52232"/>
            </a:xfrm>
            <a:custGeom>
              <a:avLst/>
              <a:gdLst/>
              <a:ahLst/>
              <a:cxnLst/>
              <a:rect l="0" t="0" r="0" b="0"/>
              <a:pathLst>
                <a:path w="1263421" h="52232">
                  <a:moveTo>
                    <a:pt x="1263420" y="52231"/>
                  </a:moveTo>
                  <a:lnTo>
                    <a:pt x="1251685" y="52231"/>
                  </a:lnTo>
                  <a:lnTo>
                    <a:pt x="1240557" y="52231"/>
                  </a:lnTo>
                  <a:lnTo>
                    <a:pt x="1228958" y="52231"/>
                  </a:lnTo>
                  <a:lnTo>
                    <a:pt x="1216796" y="52231"/>
                  </a:lnTo>
                  <a:lnTo>
                    <a:pt x="1204137" y="52231"/>
                  </a:lnTo>
                  <a:lnTo>
                    <a:pt x="1191085" y="52227"/>
                  </a:lnTo>
                  <a:lnTo>
                    <a:pt x="1177906" y="52054"/>
                  </a:lnTo>
                  <a:lnTo>
                    <a:pt x="1164990" y="51406"/>
                  </a:lnTo>
                  <a:lnTo>
                    <a:pt x="1152514" y="50152"/>
                  </a:lnTo>
                  <a:lnTo>
                    <a:pt x="1140002" y="48327"/>
                  </a:lnTo>
                  <a:lnTo>
                    <a:pt x="1126463" y="46030"/>
                  </a:lnTo>
                  <a:lnTo>
                    <a:pt x="1111416" y="43379"/>
                  </a:lnTo>
                  <a:lnTo>
                    <a:pt x="1094714" y="40633"/>
                  </a:lnTo>
                  <a:lnTo>
                    <a:pt x="1076287" y="38177"/>
                  </a:lnTo>
                  <a:lnTo>
                    <a:pt x="1056306" y="36196"/>
                  </a:lnTo>
                  <a:lnTo>
                    <a:pt x="1035549" y="34699"/>
                  </a:lnTo>
                  <a:lnTo>
                    <a:pt x="1015243" y="33611"/>
                  </a:lnTo>
                  <a:lnTo>
                    <a:pt x="996041" y="32842"/>
                  </a:lnTo>
                  <a:lnTo>
                    <a:pt x="978050" y="32307"/>
                  </a:lnTo>
                  <a:lnTo>
                    <a:pt x="961121" y="31940"/>
                  </a:lnTo>
                  <a:lnTo>
                    <a:pt x="945033" y="31685"/>
                  </a:lnTo>
                  <a:lnTo>
                    <a:pt x="929735" y="31343"/>
                  </a:lnTo>
                  <a:lnTo>
                    <a:pt x="915359" y="30581"/>
                  </a:lnTo>
                  <a:lnTo>
                    <a:pt x="901896" y="29255"/>
                  </a:lnTo>
                  <a:lnTo>
                    <a:pt x="889055" y="27551"/>
                  </a:lnTo>
                  <a:lnTo>
                    <a:pt x="876358" y="25869"/>
                  </a:lnTo>
                  <a:lnTo>
                    <a:pt x="863515" y="24443"/>
                  </a:lnTo>
                  <a:lnTo>
                    <a:pt x="850432" y="23334"/>
                  </a:lnTo>
                  <a:lnTo>
                    <a:pt x="837108" y="22516"/>
                  </a:lnTo>
                  <a:lnTo>
                    <a:pt x="823586" y="21927"/>
                  </a:lnTo>
                  <a:lnTo>
                    <a:pt x="809912" y="21344"/>
                  </a:lnTo>
                  <a:lnTo>
                    <a:pt x="796125" y="20413"/>
                  </a:lnTo>
                  <a:lnTo>
                    <a:pt x="782260" y="18972"/>
                  </a:lnTo>
                  <a:lnTo>
                    <a:pt x="768339" y="17188"/>
                  </a:lnTo>
                  <a:lnTo>
                    <a:pt x="754381" y="15451"/>
                  </a:lnTo>
                  <a:lnTo>
                    <a:pt x="740396" y="13989"/>
                  </a:lnTo>
                  <a:lnTo>
                    <a:pt x="726394" y="12856"/>
                  </a:lnTo>
                  <a:lnTo>
                    <a:pt x="712380" y="12021"/>
                  </a:lnTo>
                  <a:lnTo>
                    <a:pt x="698359" y="11420"/>
                  </a:lnTo>
                  <a:lnTo>
                    <a:pt x="684332" y="10831"/>
                  </a:lnTo>
                  <a:lnTo>
                    <a:pt x="670300" y="9895"/>
                  </a:lnTo>
                  <a:lnTo>
                    <a:pt x="656254" y="8450"/>
                  </a:lnTo>
                  <a:lnTo>
                    <a:pt x="641701" y="6664"/>
                  </a:lnTo>
                  <a:lnTo>
                    <a:pt x="625720" y="4925"/>
                  </a:lnTo>
                  <a:lnTo>
                    <a:pt x="607937" y="3462"/>
                  </a:lnTo>
                  <a:lnTo>
                    <a:pt x="588942" y="2329"/>
                  </a:lnTo>
                  <a:lnTo>
                    <a:pt x="569960" y="1493"/>
                  </a:lnTo>
                  <a:lnTo>
                    <a:pt x="551714" y="897"/>
                  </a:lnTo>
                  <a:lnTo>
                    <a:pt x="534398" y="480"/>
                  </a:lnTo>
                  <a:lnTo>
                    <a:pt x="517936" y="192"/>
                  </a:lnTo>
                  <a:lnTo>
                    <a:pt x="502151" y="0"/>
                  </a:lnTo>
                  <a:lnTo>
                    <a:pt x="486379" y="40"/>
                  </a:lnTo>
                  <a:lnTo>
                    <a:pt x="469558" y="598"/>
                  </a:lnTo>
                  <a:lnTo>
                    <a:pt x="451191" y="1786"/>
                  </a:lnTo>
                  <a:lnTo>
                    <a:pt x="431460" y="3398"/>
                  </a:lnTo>
                  <a:lnTo>
                    <a:pt x="410918" y="5019"/>
                  </a:lnTo>
                  <a:lnTo>
                    <a:pt x="389988" y="6404"/>
                  </a:lnTo>
                  <a:lnTo>
                    <a:pt x="368902" y="7484"/>
                  </a:lnTo>
                  <a:lnTo>
                    <a:pt x="347767" y="8284"/>
                  </a:lnTo>
                  <a:lnTo>
                    <a:pt x="326630" y="8857"/>
                  </a:lnTo>
                  <a:lnTo>
                    <a:pt x="305505" y="9258"/>
                  </a:lnTo>
                  <a:lnTo>
                    <a:pt x="284395" y="9535"/>
                  </a:lnTo>
                  <a:lnTo>
                    <a:pt x="263296" y="9725"/>
                  </a:lnTo>
                  <a:lnTo>
                    <a:pt x="242038" y="9853"/>
                  </a:lnTo>
                  <a:lnTo>
                    <a:pt x="220314" y="9940"/>
                  </a:lnTo>
                  <a:lnTo>
                    <a:pt x="198008" y="10003"/>
                  </a:lnTo>
                  <a:lnTo>
                    <a:pt x="175808" y="10215"/>
                  </a:lnTo>
                  <a:lnTo>
                    <a:pt x="155042" y="10890"/>
                  </a:lnTo>
                  <a:lnTo>
                    <a:pt x="136338" y="12161"/>
                  </a:lnTo>
                  <a:lnTo>
                    <a:pt x="119662" y="13998"/>
                  </a:lnTo>
                  <a:lnTo>
                    <a:pt x="104685" y="16303"/>
                  </a:lnTo>
                  <a:lnTo>
                    <a:pt x="91012" y="18964"/>
                  </a:lnTo>
                  <a:lnTo>
                    <a:pt x="78131" y="21886"/>
                  </a:lnTo>
                  <a:lnTo>
                    <a:pt x="65459" y="24992"/>
                  </a:lnTo>
                  <a:lnTo>
                    <a:pt x="52678" y="28224"/>
                  </a:lnTo>
                  <a:lnTo>
                    <a:pt x="40280" y="31387"/>
                  </a:lnTo>
                  <a:lnTo>
                    <a:pt x="28239" y="34467"/>
                  </a:lnTo>
                  <a:lnTo>
                    <a:pt x="15491" y="37732"/>
                  </a:lnTo>
                  <a:lnTo>
                    <a:pt x="0" y="41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863336" y="1442404"/>
            <a:ext cx="2442613" cy="178985"/>
            <a:chOff x="863336" y="1442404"/>
            <a:chExt cx="2442613" cy="178985"/>
          </a:xfrm>
        </p:grpSpPr>
        <p:sp>
          <p:nvSpPr>
            <p:cNvPr id="90" name="Freeform 89"/>
            <p:cNvSpPr/>
            <p:nvPr/>
          </p:nvSpPr>
          <p:spPr>
            <a:xfrm>
              <a:off x="863336" y="1521928"/>
              <a:ext cx="968623" cy="99461"/>
            </a:xfrm>
            <a:custGeom>
              <a:avLst/>
              <a:gdLst/>
              <a:ahLst/>
              <a:cxnLst/>
              <a:rect l="0" t="0" r="0" b="0"/>
              <a:pathLst>
                <a:path w="968623" h="99461">
                  <a:moveTo>
                    <a:pt x="968622" y="4704"/>
                  </a:moveTo>
                  <a:lnTo>
                    <a:pt x="956887" y="4704"/>
                  </a:lnTo>
                  <a:lnTo>
                    <a:pt x="945758" y="4704"/>
                  </a:lnTo>
                  <a:lnTo>
                    <a:pt x="934164" y="4699"/>
                  </a:lnTo>
                  <a:lnTo>
                    <a:pt x="922176" y="4526"/>
                  </a:lnTo>
                  <a:lnTo>
                    <a:pt x="910164" y="3878"/>
                  </a:lnTo>
                  <a:lnTo>
                    <a:pt x="898352" y="2634"/>
                  </a:lnTo>
                  <a:lnTo>
                    <a:pt x="886480" y="1154"/>
                  </a:lnTo>
                  <a:lnTo>
                    <a:pt x="873915" y="154"/>
                  </a:lnTo>
                  <a:lnTo>
                    <a:pt x="860345" y="0"/>
                  </a:lnTo>
                  <a:lnTo>
                    <a:pt x="845620" y="560"/>
                  </a:lnTo>
                  <a:lnTo>
                    <a:pt x="829593" y="1400"/>
                  </a:lnTo>
                  <a:lnTo>
                    <a:pt x="812323" y="2225"/>
                  </a:lnTo>
                  <a:lnTo>
                    <a:pt x="794013" y="2913"/>
                  </a:lnTo>
                  <a:lnTo>
                    <a:pt x="774899" y="3441"/>
                  </a:lnTo>
                  <a:lnTo>
                    <a:pt x="755201" y="3828"/>
                  </a:lnTo>
                  <a:lnTo>
                    <a:pt x="735416" y="4103"/>
                  </a:lnTo>
                  <a:lnTo>
                    <a:pt x="716288" y="4295"/>
                  </a:lnTo>
                  <a:lnTo>
                    <a:pt x="698165" y="4432"/>
                  </a:lnTo>
                  <a:lnTo>
                    <a:pt x="681047" y="4695"/>
                  </a:lnTo>
                  <a:lnTo>
                    <a:pt x="664777" y="5404"/>
                  </a:lnTo>
                  <a:lnTo>
                    <a:pt x="649148" y="6694"/>
                  </a:lnTo>
                  <a:lnTo>
                    <a:pt x="633496" y="8375"/>
                  </a:lnTo>
                  <a:lnTo>
                    <a:pt x="616762" y="10042"/>
                  </a:lnTo>
                  <a:lnTo>
                    <a:pt x="598466" y="11457"/>
                  </a:lnTo>
                  <a:lnTo>
                    <a:pt x="579123" y="12558"/>
                  </a:lnTo>
                  <a:lnTo>
                    <a:pt x="559907" y="13371"/>
                  </a:lnTo>
                  <a:lnTo>
                    <a:pt x="541499" y="13958"/>
                  </a:lnTo>
                  <a:lnTo>
                    <a:pt x="523905" y="14538"/>
                  </a:lnTo>
                  <a:lnTo>
                    <a:pt x="506724" y="15468"/>
                  </a:lnTo>
                  <a:lnTo>
                    <a:pt x="489656" y="16913"/>
                  </a:lnTo>
                  <a:lnTo>
                    <a:pt x="472719" y="18869"/>
                  </a:lnTo>
                  <a:lnTo>
                    <a:pt x="456173" y="21254"/>
                  </a:lnTo>
                  <a:lnTo>
                    <a:pt x="440145" y="23969"/>
                  </a:lnTo>
                  <a:lnTo>
                    <a:pt x="424616" y="26927"/>
                  </a:lnTo>
                  <a:lnTo>
                    <a:pt x="409500" y="30058"/>
                  </a:lnTo>
                  <a:lnTo>
                    <a:pt x="394703" y="33306"/>
                  </a:lnTo>
                  <a:lnTo>
                    <a:pt x="380139" y="36468"/>
                  </a:lnTo>
                  <a:lnTo>
                    <a:pt x="365740" y="39212"/>
                  </a:lnTo>
                  <a:lnTo>
                    <a:pt x="351456" y="41394"/>
                  </a:lnTo>
                  <a:lnTo>
                    <a:pt x="337252" y="43197"/>
                  </a:lnTo>
                  <a:lnTo>
                    <a:pt x="323102" y="45023"/>
                  </a:lnTo>
                  <a:lnTo>
                    <a:pt x="308988" y="47106"/>
                  </a:lnTo>
                  <a:lnTo>
                    <a:pt x="294900" y="49507"/>
                  </a:lnTo>
                  <a:lnTo>
                    <a:pt x="280828" y="52198"/>
                  </a:lnTo>
                  <a:lnTo>
                    <a:pt x="266768" y="55123"/>
                  </a:lnTo>
                  <a:lnTo>
                    <a:pt x="252715" y="58222"/>
                  </a:lnTo>
                  <a:lnTo>
                    <a:pt x="238666" y="61449"/>
                  </a:lnTo>
                  <a:lnTo>
                    <a:pt x="224622" y="64761"/>
                  </a:lnTo>
                  <a:lnTo>
                    <a:pt x="210579" y="67966"/>
                  </a:lnTo>
                  <a:lnTo>
                    <a:pt x="196538" y="70739"/>
                  </a:lnTo>
                  <a:lnTo>
                    <a:pt x="182498" y="72940"/>
                  </a:lnTo>
                  <a:lnTo>
                    <a:pt x="168459" y="74757"/>
                  </a:lnTo>
                  <a:lnTo>
                    <a:pt x="154420" y="76591"/>
                  </a:lnTo>
                  <a:lnTo>
                    <a:pt x="140382" y="78676"/>
                  </a:lnTo>
                  <a:lnTo>
                    <a:pt x="126343" y="80907"/>
                  </a:lnTo>
                  <a:lnTo>
                    <a:pt x="112305" y="82953"/>
                  </a:lnTo>
                  <a:lnTo>
                    <a:pt x="98267" y="84630"/>
                  </a:lnTo>
                  <a:lnTo>
                    <a:pt x="84229" y="86078"/>
                  </a:lnTo>
                  <a:lnTo>
                    <a:pt x="70190" y="87658"/>
                  </a:lnTo>
                  <a:lnTo>
                    <a:pt x="56171" y="89567"/>
                  </a:lnTo>
                  <a:lnTo>
                    <a:pt x="42775" y="91690"/>
                  </a:lnTo>
                  <a:lnTo>
                    <a:pt x="29876" y="93884"/>
                  </a:lnTo>
                  <a:lnTo>
                    <a:pt x="16338" y="96345"/>
                  </a:lnTo>
                  <a:lnTo>
                    <a:pt x="0" y="994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084642" y="1442404"/>
              <a:ext cx="1221307" cy="63172"/>
            </a:xfrm>
            <a:custGeom>
              <a:avLst/>
              <a:gdLst/>
              <a:ahLst/>
              <a:cxnLst/>
              <a:rect l="0" t="0" r="0" b="0"/>
              <a:pathLst>
                <a:path w="1221307" h="63172">
                  <a:moveTo>
                    <a:pt x="1221306" y="0"/>
                  </a:moveTo>
                  <a:lnTo>
                    <a:pt x="1212632" y="4"/>
                  </a:lnTo>
                  <a:lnTo>
                    <a:pt x="1200285" y="177"/>
                  </a:lnTo>
                  <a:lnTo>
                    <a:pt x="1186106" y="825"/>
                  </a:lnTo>
                  <a:lnTo>
                    <a:pt x="1170838" y="2079"/>
                  </a:lnTo>
                  <a:lnTo>
                    <a:pt x="1154681" y="3904"/>
                  </a:lnTo>
                  <a:lnTo>
                    <a:pt x="1137551" y="6201"/>
                  </a:lnTo>
                  <a:lnTo>
                    <a:pt x="1119469" y="8852"/>
                  </a:lnTo>
                  <a:lnTo>
                    <a:pt x="1100412" y="11598"/>
                  </a:lnTo>
                  <a:lnTo>
                    <a:pt x="1080249" y="14054"/>
                  </a:lnTo>
                  <a:lnTo>
                    <a:pt x="1059028" y="16035"/>
                  </a:lnTo>
                  <a:lnTo>
                    <a:pt x="1037403" y="17532"/>
                  </a:lnTo>
                  <a:lnTo>
                    <a:pt x="1016499" y="18620"/>
                  </a:lnTo>
                  <a:lnTo>
                    <a:pt x="996869" y="19389"/>
                  </a:lnTo>
                  <a:lnTo>
                    <a:pt x="977910" y="19924"/>
                  </a:lnTo>
                  <a:lnTo>
                    <a:pt x="958199" y="20291"/>
                  </a:lnTo>
                  <a:lnTo>
                    <a:pt x="936986" y="20541"/>
                  </a:lnTo>
                  <a:lnTo>
                    <a:pt x="914820" y="20710"/>
                  </a:lnTo>
                  <a:lnTo>
                    <a:pt x="893146" y="20825"/>
                  </a:lnTo>
                  <a:lnTo>
                    <a:pt x="872781" y="20901"/>
                  </a:lnTo>
                  <a:lnTo>
                    <a:pt x="853718" y="20953"/>
                  </a:lnTo>
                  <a:lnTo>
                    <a:pt x="835475" y="20987"/>
                  </a:lnTo>
                  <a:lnTo>
                    <a:pt x="817653" y="21010"/>
                  </a:lnTo>
                  <a:lnTo>
                    <a:pt x="800023" y="21026"/>
                  </a:lnTo>
                  <a:lnTo>
                    <a:pt x="782473" y="21036"/>
                  </a:lnTo>
                  <a:lnTo>
                    <a:pt x="764948" y="21043"/>
                  </a:lnTo>
                  <a:lnTo>
                    <a:pt x="747430" y="21047"/>
                  </a:lnTo>
                  <a:lnTo>
                    <a:pt x="729907" y="21051"/>
                  </a:lnTo>
                  <a:lnTo>
                    <a:pt x="712380" y="21053"/>
                  </a:lnTo>
                  <a:lnTo>
                    <a:pt x="694847" y="21054"/>
                  </a:lnTo>
                  <a:lnTo>
                    <a:pt x="677310" y="21055"/>
                  </a:lnTo>
                  <a:lnTo>
                    <a:pt x="659770" y="21055"/>
                  </a:lnTo>
                  <a:lnTo>
                    <a:pt x="642228" y="21056"/>
                  </a:lnTo>
                  <a:lnTo>
                    <a:pt x="624684" y="21056"/>
                  </a:lnTo>
                  <a:lnTo>
                    <a:pt x="607134" y="21061"/>
                  </a:lnTo>
                  <a:lnTo>
                    <a:pt x="589415" y="21234"/>
                  </a:lnTo>
                  <a:lnTo>
                    <a:pt x="571221" y="21882"/>
                  </a:lnTo>
                  <a:lnTo>
                    <a:pt x="552425" y="23131"/>
                  </a:lnTo>
                  <a:lnTo>
                    <a:pt x="533225" y="24784"/>
                  </a:lnTo>
                  <a:lnTo>
                    <a:pt x="514030" y="26432"/>
                  </a:lnTo>
                  <a:lnTo>
                    <a:pt x="495080" y="27835"/>
                  </a:lnTo>
                  <a:lnTo>
                    <a:pt x="476440" y="28927"/>
                  </a:lnTo>
                  <a:lnTo>
                    <a:pt x="458084" y="29735"/>
                  </a:lnTo>
                  <a:lnTo>
                    <a:pt x="439959" y="30318"/>
                  </a:lnTo>
                  <a:lnTo>
                    <a:pt x="422007" y="30896"/>
                  </a:lnTo>
                  <a:lnTo>
                    <a:pt x="404180" y="31824"/>
                  </a:lnTo>
                  <a:lnTo>
                    <a:pt x="386437" y="33263"/>
                  </a:lnTo>
                  <a:lnTo>
                    <a:pt x="368586" y="35046"/>
                  </a:lnTo>
                  <a:lnTo>
                    <a:pt x="350303" y="36782"/>
                  </a:lnTo>
                  <a:lnTo>
                    <a:pt x="331447" y="38248"/>
                  </a:lnTo>
                  <a:lnTo>
                    <a:pt x="312208" y="39553"/>
                  </a:lnTo>
                  <a:lnTo>
                    <a:pt x="292986" y="41036"/>
                  </a:lnTo>
                  <a:lnTo>
                    <a:pt x="274018" y="42881"/>
                  </a:lnTo>
                  <a:lnTo>
                    <a:pt x="255365" y="44950"/>
                  </a:lnTo>
                  <a:lnTo>
                    <a:pt x="237002" y="46886"/>
                  </a:lnTo>
                  <a:lnTo>
                    <a:pt x="218876" y="48490"/>
                  </a:lnTo>
                  <a:lnTo>
                    <a:pt x="201093" y="49889"/>
                  </a:lnTo>
                  <a:lnTo>
                    <a:pt x="183911" y="51435"/>
                  </a:lnTo>
                  <a:lnTo>
                    <a:pt x="167420" y="53322"/>
                  </a:lnTo>
                  <a:lnTo>
                    <a:pt x="151394" y="55420"/>
                  </a:lnTo>
                  <a:lnTo>
                    <a:pt x="135407" y="57376"/>
                  </a:lnTo>
                  <a:lnTo>
                    <a:pt x="119203" y="58988"/>
                  </a:lnTo>
                  <a:lnTo>
                    <a:pt x="102708" y="60222"/>
                  </a:lnTo>
                  <a:lnTo>
                    <a:pt x="85942" y="61126"/>
                  </a:lnTo>
                  <a:lnTo>
                    <a:pt x="68977" y="61769"/>
                  </a:lnTo>
                  <a:lnTo>
                    <a:pt x="52627" y="62217"/>
                  </a:lnTo>
                  <a:lnTo>
                    <a:pt x="36817" y="62575"/>
                  </a:lnTo>
                  <a:lnTo>
                    <a:pt x="20160" y="6287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3" name="Freeform 92"/>
          <p:cNvSpPr/>
          <p:nvPr/>
        </p:nvSpPr>
        <p:spPr>
          <a:xfrm>
            <a:off x="4337741" y="663295"/>
            <a:ext cx="1652975" cy="73700"/>
          </a:xfrm>
          <a:custGeom>
            <a:avLst/>
            <a:gdLst/>
            <a:ahLst/>
            <a:cxnLst/>
            <a:rect l="0" t="0" r="0" b="0"/>
            <a:pathLst>
              <a:path w="1652975" h="73700">
                <a:moveTo>
                  <a:pt x="1652974" y="0"/>
                </a:moveTo>
                <a:lnTo>
                  <a:pt x="1646906" y="5800"/>
                </a:lnTo>
                <a:lnTo>
                  <a:pt x="1639420" y="10725"/>
                </a:lnTo>
                <a:lnTo>
                  <a:pt x="1629736" y="15223"/>
                </a:lnTo>
                <a:lnTo>
                  <a:pt x="1618249" y="19271"/>
                </a:lnTo>
                <a:lnTo>
                  <a:pt x="1605618" y="22636"/>
                </a:lnTo>
                <a:lnTo>
                  <a:pt x="1592339" y="25249"/>
                </a:lnTo>
                <a:lnTo>
                  <a:pt x="1578545" y="27348"/>
                </a:lnTo>
                <a:lnTo>
                  <a:pt x="1564089" y="29376"/>
                </a:lnTo>
                <a:lnTo>
                  <a:pt x="1548924" y="31595"/>
                </a:lnTo>
                <a:lnTo>
                  <a:pt x="1532962" y="34088"/>
                </a:lnTo>
                <a:lnTo>
                  <a:pt x="1516024" y="36841"/>
                </a:lnTo>
                <a:lnTo>
                  <a:pt x="1498103" y="39802"/>
                </a:lnTo>
                <a:lnTo>
                  <a:pt x="1479338" y="42757"/>
                </a:lnTo>
                <a:lnTo>
                  <a:pt x="1459909" y="45354"/>
                </a:lnTo>
                <a:lnTo>
                  <a:pt x="1439988" y="47429"/>
                </a:lnTo>
                <a:lnTo>
                  <a:pt x="1419712" y="48990"/>
                </a:lnTo>
                <a:lnTo>
                  <a:pt x="1399188" y="50120"/>
                </a:lnTo>
                <a:lnTo>
                  <a:pt x="1378502" y="50922"/>
                </a:lnTo>
                <a:lnTo>
                  <a:pt x="1358034" y="51649"/>
                </a:lnTo>
                <a:lnTo>
                  <a:pt x="1338438" y="52677"/>
                </a:lnTo>
                <a:lnTo>
                  <a:pt x="1319989" y="54184"/>
                </a:lnTo>
                <a:lnTo>
                  <a:pt x="1302311" y="56012"/>
                </a:lnTo>
                <a:lnTo>
                  <a:pt x="1284600" y="57778"/>
                </a:lnTo>
                <a:lnTo>
                  <a:pt x="1266390" y="59260"/>
                </a:lnTo>
                <a:lnTo>
                  <a:pt x="1247887" y="60406"/>
                </a:lnTo>
                <a:lnTo>
                  <a:pt x="1229756" y="61250"/>
                </a:lnTo>
                <a:lnTo>
                  <a:pt x="1212358" y="61851"/>
                </a:lnTo>
                <a:lnTo>
                  <a:pt x="1195250" y="62272"/>
                </a:lnTo>
                <a:lnTo>
                  <a:pt x="1177405" y="62562"/>
                </a:lnTo>
                <a:lnTo>
                  <a:pt x="1158285" y="62761"/>
                </a:lnTo>
                <a:lnTo>
                  <a:pt x="1137850" y="62895"/>
                </a:lnTo>
                <a:lnTo>
                  <a:pt x="1116289" y="62986"/>
                </a:lnTo>
                <a:lnTo>
                  <a:pt x="1093856" y="63047"/>
                </a:lnTo>
                <a:lnTo>
                  <a:pt x="1070942" y="63088"/>
                </a:lnTo>
                <a:lnTo>
                  <a:pt x="1048042" y="63115"/>
                </a:lnTo>
                <a:lnTo>
                  <a:pt x="1025417" y="63134"/>
                </a:lnTo>
                <a:lnTo>
                  <a:pt x="1002973" y="63146"/>
                </a:lnTo>
                <a:lnTo>
                  <a:pt x="980371" y="63154"/>
                </a:lnTo>
                <a:lnTo>
                  <a:pt x="957439" y="63155"/>
                </a:lnTo>
                <a:lnTo>
                  <a:pt x="934800" y="62986"/>
                </a:lnTo>
                <a:lnTo>
                  <a:pt x="913730" y="62340"/>
                </a:lnTo>
                <a:lnTo>
                  <a:pt x="894805" y="61093"/>
                </a:lnTo>
                <a:lnTo>
                  <a:pt x="877470" y="59442"/>
                </a:lnTo>
                <a:lnTo>
                  <a:pt x="860452" y="57794"/>
                </a:lnTo>
                <a:lnTo>
                  <a:pt x="842960" y="56392"/>
                </a:lnTo>
                <a:lnTo>
                  <a:pt x="824734" y="55299"/>
                </a:lnTo>
                <a:lnTo>
                  <a:pt x="805791" y="54492"/>
                </a:lnTo>
                <a:lnTo>
                  <a:pt x="786257" y="53914"/>
                </a:lnTo>
                <a:lnTo>
                  <a:pt x="766273" y="53509"/>
                </a:lnTo>
                <a:lnTo>
                  <a:pt x="745958" y="53229"/>
                </a:lnTo>
                <a:lnTo>
                  <a:pt x="725414" y="53038"/>
                </a:lnTo>
                <a:lnTo>
                  <a:pt x="704876" y="52909"/>
                </a:lnTo>
                <a:lnTo>
                  <a:pt x="684700" y="52821"/>
                </a:lnTo>
                <a:lnTo>
                  <a:pt x="665050" y="52762"/>
                </a:lnTo>
                <a:lnTo>
                  <a:pt x="645751" y="52722"/>
                </a:lnTo>
                <a:lnTo>
                  <a:pt x="626413" y="52696"/>
                </a:lnTo>
                <a:lnTo>
                  <a:pt x="606811" y="52678"/>
                </a:lnTo>
                <a:lnTo>
                  <a:pt x="587051" y="52666"/>
                </a:lnTo>
                <a:lnTo>
                  <a:pt x="567471" y="52658"/>
                </a:lnTo>
                <a:lnTo>
                  <a:pt x="548260" y="52648"/>
                </a:lnTo>
                <a:lnTo>
                  <a:pt x="529443" y="52472"/>
                </a:lnTo>
                <a:lnTo>
                  <a:pt x="510969" y="51821"/>
                </a:lnTo>
                <a:lnTo>
                  <a:pt x="492772" y="50576"/>
                </a:lnTo>
                <a:lnTo>
                  <a:pt x="475112" y="49095"/>
                </a:lnTo>
                <a:lnTo>
                  <a:pt x="458545" y="48094"/>
                </a:lnTo>
                <a:lnTo>
                  <a:pt x="443280" y="47940"/>
                </a:lnTo>
                <a:lnTo>
                  <a:pt x="428892" y="48499"/>
                </a:lnTo>
                <a:lnTo>
                  <a:pt x="414542" y="49339"/>
                </a:lnTo>
                <a:lnTo>
                  <a:pt x="399734" y="50164"/>
                </a:lnTo>
                <a:lnTo>
                  <a:pt x="384328" y="50852"/>
                </a:lnTo>
                <a:lnTo>
                  <a:pt x="368367" y="51380"/>
                </a:lnTo>
                <a:lnTo>
                  <a:pt x="351956" y="51767"/>
                </a:lnTo>
                <a:lnTo>
                  <a:pt x="335205" y="52042"/>
                </a:lnTo>
                <a:lnTo>
                  <a:pt x="318208" y="52234"/>
                </a:lnTo>
                <a:lnTo>
                  <a:pt x="301041" y="52371"/>
                </a:lnTo>
                <a:lnTo>
                  <a:pt x="283922" y="52634"/>
                </a:lnTo>
                <a:lnTo>
                  <a:pt x="267195" y="53343"/>
                </a:lnTo>
                <a:lnTo>
                  <a:pt x="251017" y="54633"/>
                </a:lnTo>
                <a:lnTo>
                  <a:pt x="235373" y="56313"/>
                </a:lnTo>
                <a:lnTo>
                  <a:pt x="220174" y="57980"/>
                </a:lnTo>
                <a:lnTo>
                  <a:pt x="205318" y="59395"/>
                </a:lnTo>
                <a:lnTo>
                  <a:pt x="190712" y="60496"/>
                </a:lnTo>
                <a:lnTo>
                  <a:pt x="176285" y="61310"/>
                </a:lnTo>
                <a:lnTo>
                  <a:pt x="161982" y="61892"/>
                </a:lnTo>
                <a:lnTo>
                  <a:pt x="147765" y="62299"/>
                </a:lnTo>
                <a:lnTo>
                  <a:pt x="133606" y="62580"/>
                </a:lnTo>
                <a:lnTo>
                  <a:pt x="119482" y="62777"/>
                </a:lnTo>
                <a:lnTo>
                  <a:pt x="105217" y="63081"/>
                </a:lnTo>
                <a:lnTo>
                  <a:pt x="90494" y="63817"/>
                </a:lnTo>
                <a:lnTo>
                  <a:pt x="75197" y="65125"/>
                </a:lnTo>
                <a:lnTo>
                  <a:pt x="59922" y="66826"/>
                </a:lnTo>
                <a:lnTo>
                  <a:pt x="44281" y="68684"/>
                </a:lnTo>
                <a:lnTo>
                  <a:pt x="25781" y="70863"/>
                </a:lnTo>
                <a:lnTo>
                  <a:pt x="0" y="7369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6127585" y="1473989"/>
            <a:ext cx="2105701" cy="63172"/>
          </a:xfrm>
          <a:custGeom>
            <a:avLst/>
            <a:gdLst/>
            <a:ahLst/>
            <a:cxnLst/>
            <a:rect l="0" t="0" r="0" b="0"/>
            <a:pathLst>
              <a:path w="2105701" h="63172">
                <a:moveTo>
                  <a:pt x="2105700" y="0"/>
                </a:moveTo>
                <a:lnTo>
                  <a:pt x="2096899" y="2800"/>
                </a:lnTo>
                <a:lnTo>
                  <a:pt x="2088552" y="4302"/>
                </a:lnTo>
                <a:lnTo>
                  <a:pt x="2079848" y="4612"/>
                </a:lnTo>
                <a:lnTo>
                  <a:pt x="2070554" y="4106"/>
                </a:lnTo>
                <a:lnTo>
                  <a:pt x="2060411" y="3287"/>
                </a:lnTo>
                <a:lnTo>
                  <a:pt x="2049366" y="2476"/>
                </a:lnTo>
                <a:lnTo>
                  <a:pt x="2037527" y="1965"/>
                </a:lnTo>
                <a:lnTo>
                  <a:pt x="2025056" y="2086"/>
                </a:lnTo>
                <a:lnTo>
                  <a:pt x="2012109" y="2945"/>
                </a:lnTo>
                <a:lnTo>
                  <a:pt x="1998653" y="4150"/>
                </a:lnTo>
                <a:lnTo>
                  <a:pt x="1984484" y="4958"/>
                </a:lnTo>
                <a:lnTo>
                  <a:pt x="1969541" y="4980"/>
                </a:lnTo>
                <a:lnTo>
                  <a:pt x="1953914" y="4330"/>
                </a:lnTo>
                <a:lnTo>
                  <a:pt x="1937739" y="3429"/>
                </a:lnTo>
                <a:lnTo>
                  <a:pt x="1921146" y="2563"/>
                </a:lnTo>
                <a:lnTo>
                  <a:pt x="1904089" y="1847"/>
                </a:lnTo>
                <a:lnTo>
                  <a:pt x="1886347" y="1300"/>
                </a:lnTo>
                <a:lnTo>
                  <a:pt x="1867863" y="901"/>
                </a:lnTo>
                <a:lnTo>
                  <a:pt x="1849043" y="617"/>
                </a:lnTo>
                <a:lnTo>
                  <a:pt x="1830636" y="420"/>
                </a:lnTo>
                <a:lnTo>
                  <a:pt x="1813018" y="284"/>
                </a:lnTo>
                <a:lnTo>
                  <a:pt x="1795748" y="191"/>
                </a:lnTo>
                <a:lnTo>
                  <a:pt x="1777786" y="129"/>
                </a:lnTo>
                <a:lnTo>
                  <a:pt x="1758599" y="86"/>
                </a:lnTo>
                <a:lnTo>
                  <a:pt x="1738626" y="58"/>
                </a:lnTo>
                <a:lnTo>
                  <a:pt x="1718971" y="39"/>
                </a:lnTo>
                <a:lnTo>
                  <a:pt x="1700267" y="26"/>
                </a:lnTo>
                <a:lnTo>
                  <a:pt x="1682640" y="17"/>
                </a:lnTo>
                <a:lnTo>
                  <a:pt x="1665968" y="12"/>
                </a:lnTo>
                <a:lnTo>
                  <a:pt x="1650054" y="8"/>
                </a:lnTo>
                <a:lnTo>
                  <a:pt x="1634707" y="5"/>
                </a:lnTo>
                <a:lnTo>
                  <a:pt x="1619768" y="3"/>
                </a:lnTo>
                <a:lnTo>
                  <a:pt x="1605114" y="2"/>
                </a:lnTo>
                <a:lnTo>
                  <a:pt x="1590658" y="2"/>
                </a:lnTo>
                <a:lnTo>
                  <a:pt x="1576339" y="1"/>
                </a:lnTo>
                <a:lnTo>
                  <a:pt x="1562111" y="1"/>
                </a:lnTo>
                <a:lnTo>
                  <a:pt x="1547947" y="1"/>
                </a:lnTo>
                <a:lnTo>
                  <a:pt x="1533824" y="0"/>
                </a:lnTo>
                <a:lnTo>
                  <a:pt x="1519728" y="0"/>
                </a:lnTo>
                <a:lnTo>
                  <a:pt x="1505652" y="0"/>
                </a:lnTo>
                <a:lnTo>
                  <a:pt x="1491588" y="0"/>
                </a:lnTo>
                <a:lnTo>
                  <a:pt x="1477534" y="0"/>
                </a:lnTo>
                <a:lnTo>
                  <a:pt x="1463485" y="0"/>
                </a:lnTo>
                <a:lnTo>
                  <a:pt x="1449440" y="0"/>
                </a:lnTo>
                <a:lnTo>
                  <a:pt x="1435395" y="0"/>
                </a:lnTo>
                <a:lnTo>
                  <a:pt x="1421354" y="0"/>
                </a:lnTo>
                <a:lnTo>
                  <a:pt x="1407314" y="0"/>
                </a:lnTo>
                <a:lnTo>
                  <a:pt x="1393275" y="0"/>
                </a:lnTo>
                <a:lnTo>
                  <a:pt x="1379235" y="0"/>
                </a:lnTo>
                <a:lnTo>
                  <a:pt x="1365197" y="0"/>
                </a:lnTo>
                <a:lnTo>
                  <a:pt x="1351154" y="0"/>
                </a:lnTo>
                <a:lnTo>
                  <a:pt x="1336943" y="0"/>
                </a:lnTo>
                <a:lnTo>
                  <a:pt x="1322256" y="0"/>
                </a:lnTo>
                <a:lnTo>
                  <a:pt x="1306969" y="5"/>
                </a:lnTo>
                <a:lnTo>
                  <a:pt x="1291279" y="177"/>
                </a:lnTo>
                <a:lnTo>
                  <a:pt x="1275593" y="826"/>
                </a:lnTo>
                <a:lnTo>
                  <a:pt x="1260151" y="2075"/>
                </a:lnTo>
                <a:lnTo>
                  <a:pt x="1245021" y="3727"/>
                </a:lnTo>
                <a:lnTo>
                  <a:pt x="1230174" y="5376"/>
                </a:lnTo>
                <a:lnTo>
                  <a:pt x="1215558" y="6778"/>
                </a:lnTo>
                <a:lnTo>
                  <a:pt x="1201115" y="7871"/>
                </a:lnTo>
                <a:lnTo>
                  <a:pt x="1186797" y="8679"/>
                </a:lnTo>
                <a:lnTo>
                  <a:pt x="1172563" y="9257"/>
                </a:lnTo>
                <a:lnTo>
                  <a:pt x="1158224" y="9662"/>
                </a:lnTo>
                <a:lnTo>
                  <a:pt x="1143450" y="9942"/>
                </a:lnTo>
                <a:lnTo>
                  <a:pt x="1128104" y="10133"/>
                </a:lnTo>
                <a:lnTo>
                  <a:pt x="1112374" y="10262"/>
                </a:lnTo>
                <a:lnTo>
                  <a:pt x="1096661" y="10350"/>
                </a:lnTo>
                <a:lnTo>
                  <a:pt x="1081202" y="10413"/>
                </a:lnTo>
                <a:lnTo>
                  <a:pt x="1066060" y="10626"/>
                </a:lnTo>
                <a:lnTo>
                  <a:pt x="1051207" y="11301"/>
                </a:lnTo>
                <a:lnTo>
                  <a:pt x="1036586" y="12567"/>
                </a:lnTo>
                <a:lnTo>
                  <a:pt x="1022139" y="14232"/>
                </a:lnTo>
                <a:lnTo>
                  <a:pt x="1007818" y="15888"/>
                </a:lnTo>
                <a:lnTo>
                  <a:pt x="993584" y="17296"/>
                </a:lnTo>
                <a:lnTo>
                  <a:pt x="979241" y="18392"/>
                </a:lnTo>
                <a:lnTo>
                  <a:pt x="964467" y="19203"/>
                </a:lnTo>
                <a:lnTo>
                  <a:pt x="949121" y="19783"/>
                </a:lnTo>
                <a:lnTo>
                  <a:pt x="933390" y="20188"/>
                </a:lnTo>
                <a:lnTo>
                  <a:pt x="917677" y="20469"/>
                </a:lnTo>
                <a:lnTo>
                  <a:pt x="902219" y="20660"/>
                </a:lnTo>
                <a:lnTo>
                  <a:pt x="887075" y="20790"/>
                </a:lnTo>
                <a:lnTo>
                  <a:pt x="872221" y="20878"/>
                </a:lnTo>
                <a:lnTo>
                  <a:pt x="857600" y="20937"/>
                </a:lnTo>
                <a:lnTo>
                  <a:pt x="843153" y="20977"/>
                </a:lnTo>
                <a:lnTo>
                  <a:pt x="828833" y="21004"/>
                </a:lnTo>
                <a:lnTo>
                  <a:pt x="814599" y="21021"/>
                </a:lnTo>
                <a:lnTo>
                  <a:pt x="800258" y="21033"/>
                </a:lnTo>
                <a:lnTo>
                  <a:pt x="785483" y="21041"/>
                </a:lnTo>
                <a:lnTo>
                  <a:pt x="770137" y="21051"/>
                </a:lnTo>
                <a:lnTo>
                  <a:pt x="754406" y="21228"/>
                </a:lnTo>
                <a:lnTo>
                  <a:pt x="738693" y="21878"/>
                </a:lnTo>
                <a:lnTo>
                  <a:pt x="723234" y="23128"/>
                </a:lnTo>
                <a:lnTo>
                  <a:pt x="708091" y="24782"/>
                </a:lnTo>
                <a:lnTo>
                  <a:pt x="693237" y="26431"/>
                </a:lnTo>
                <a:lnTo>
                  <a:pt x="678616" y="27834"/>
                </a:lnTo>
                <a:lnTo>
                  <a:pt x="664170" y="28927"/>
                </a:lnTo>
                <a:lnTo>
                  <a:pt x="649849" y="29736"/>
                </a:lnTo>
                <a:lnTo>
                  <a:pt x="635618" y="30314"/>
                </a:lnTo>
                <a:lnTo>
                  <a:pt x="621451" y="30719"/>
                </a:lnTo>
                <a:lnTo>
                  <a:pt x="607324" y="30998"/>
                </a:lnTo>
                <a:lnTo>
                  <a:pt x="593227" y="31190"/>
                </a:lnTo>
                <a:lnTo>
                  <a:pt x="579149" y="31319"/>
                </a:lnTo>
                <a:lnTo>
                  <a:pt x="565084" y="31407"/>
                </a:lnTo>
                <a:lnTo>
                  <a:pt x="551028" y="31466"/>
                </a:lnTo>
                <a:lnTo>
                  <a:pt x="536977" y="31506"/>
                </a:lnTo>
                <a:lnTo>
                  <a:pt x="522932" y="31532"/>
                </a:lnTo>
                <a:lnTo>
                  <a:pt x="508888" y="31550"/>
                </a:lnTo>
                <a:lnTo>
                  <a:pt x="494847" y="31562"/>
                </a:lnTo>
                <a:lnTo>
                  <a:pt x="480807" y="31570"/>
                </a:lnTo>
                <a:lnTo>
                  <a:pt x="466767" y="31575"/>
                </a:lnTo>
                <a:lnTo>
                  <a:pt x="452728" y="31578"/>
                </a:lnTo>
                <a:lnTo>
                  <a:pt x="438689" y="31581"/>
                </a:lnTo>
                <a:lnTo>
                  <a:pt x="424650" y="31587"/>
                </a:lnTo>
                <a:lnTo>
                  <a:pt x="410612" y="31761"/>
                </a:lnTo>
                <a:lnTo>
                  <a:pt x="396574" y="32410"/>
                </a:lnTo>
                <a:lnTo>
                  <a:pt x="382537" y="33659"/>
                </a:lnTo>
                <a:lnTo>
                  <a:pt x="368498" y="35312"/>
                </a:lnTo>
                <a:lnTo>
                  <a:pt x="354460" y="36960"/>
                </a:lnTo>
                <a:lnTo>
                  <a:pt x="340422" y="38363"/>
                </a:lnTo>
                <a:lnTo>
                  <a:pt x="326384" y="39456"/>
                </a:lnTo>
                <a:lnTo>
                  <a:pt x="312346" y="40264"/>
                </a:lnTo>
                <a:lnTo>
                  <a:pt x="298308" y="40842"/>
                </a:lnTo>
                <a:lnTo>
                  <a:pt x="284270" y="41247"/>
                </a:lnTo>
                <a:lnTo>
                  <a:pt x="270231" y="41527"/>
                </a:lnTo>
                <a:lnTo>
                  <a:pt x="256180" y="41718"/>
                </a:lnTo>
                <a:lnTo>
                  <a:pt x="241623" y="41848"/>
                </a:lnTo>
                <a:lnTo>
                  <a:pt x="225640" y="41936"/>
                </a:lnTo>
                <a:lnTo>
                  <a:pt x="207856" y="41999"/>
                </a:lnTo>
                <a:lnTo>
                  <a:pt x="188860" y="42212"/>
                </a:lnTo>
                <a:lnTo>
                  <a:pt x="169877" y="42886"/>
                </a:lnTo>
                <a:lnTo>
                  <a:pt x="151623" y="44153"/>
                </a:lnTo>
                <a:lnTo>
                  <a:pt x="133961" y="45817"/>
                </a:lnTo>
                <a:lnTo>
                  <a:pt x="116202" y="47474"/>
                </a:lnTo>
                <a:lnTo>
                  <a:pt x="97942" y="48886"/>
                </a:lnTo>
                <a:lnTo>
                  <a:pt x="79603" y="50187"/>
                </a:lnTo>
                <a:lnTo>
                  <a:pt x="60275" y="52019"/>
                </a:lnTo>
                <a:lnTo>
                  <a:pt x="36015" y="55658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1358176" y="2726880"/>
            <a:ext cx="4979980" cy="565705"/>
            <a:chOff x="1358176" y="2726880"/>
            <a:chExt cx="4979980" cy="565705"/>
          </a:xfrm>
        </p:grpSpPr>
        <p:sp>
          <p:nvSpPr>
            <p:cNvPr id="95" name="Freeform 94"/>
            <p:cNvSpPr/>
            <p:nvPr/>
          </p:nvSpPr>
          <p:spPr>
            <a:xfrm>
              <a:off x="1363194" y="2821637"/>
              <a:ext cx="289781" cy="444133"/>
            </a:xfrm>
            <a:custGeom>
              <a:avLst/>
              <a:gdLst/>
              <a:ahLst/>
              <a:cxnLst/>
              <a:rect l="0" t="0" r="0" b="0"/>
              <a:pathLst>
                <a:path w="289781" h="444133">
                  <a:moveTo>
                    <a:pt x="26567" y="0"/>
                  </a:moveTo>
                  <a:lnTo>
                    <a:pt x="23566" y="8868"/>
                  </a:lnTo>
                  <a:lnTo>
                    <a:pt x="20144" y="17855"/>
                  </a:lnTo>
                  <a:lnTo>
                    <a:pt x="15957" y="27850"/>
                  </a:lnTo>
                  <a:lnTo>
                    <a:pt x="11403" y="38831"/>
                  </a:lnTo>
                  <a:lnTo>
                    <a:pt x="7218" y="50642"/>
                  </a:lnTo>
                  <a:lnTo>
                    <a:pt x="3798" y="63106"/>
                  </a:lnTo>
                  <a:lnTo>
                    <a:pt x="1361" y="76216"/>
                  </a:lnTo>
                  <a:lnTo>
                    <a:pt x="104" y="90145"/>
                  </a:lnTo>
                  <a:lnTo>
                    <a:pt x="0" y="104925"/>
                  </a:lnTo>
                  <a:lnTo>
                    <a:pt x="711" y="120611"/>
                  </a:lnTo>
                  <a:lnTo>
                    <a:pt x="1711" y="137358"/>
                  </a:lnTo>
                  <a:lnTo>
                    <a:pt x="2672" y="155147"/>
                  </a:lnTo>
                  <a:lnTo>
                    <a:pt x="3465" y="173822"/>
                  </a:lnTo>
                  <a:lnTo>
                    <a:pt x="4071" y="193190"/>
                  </a:lnTo>
                  <a:lnTo>
                    <a:pt x="4514" y="213066"/>
                  </a:lnTo>
                  <a:lnTo>
                    <a:pt x="4828" y="233141"/>
                  </a:lnTo>
                  <a:lnTo>
                    <a:pt x="5046" y="252998"/>
                  </a:lnTo>
                  <a:lnTo>
                    <a:pt x="5196" y="272423"/>
                  </a:lnTo>
                  <a:lnTo>
                    <a:pt x="5299" y="291229"/>
                  </a:lnTo>
                  <a:lnTo>
                    <a:pt x="5368" y="309172"/>
                  </a:lnTo>
                  <a:lnTo>
                    <a:pt x="5415" y="326210"/>
                  </a:lnTo>
                  <a:lnTo>
                    <a:pt x="5447" y="342620"/>
                  </a:lnTo>
                  <a:lnTo>
                    <a:pt x="5468" y="358873"/>
                  </a:lnTo>
                  <a:lnTo>
                    <a:pt x="5491" y="375246"/>
                  </a:lnTo>
                  <a:lnTo>
                    <a:pt x="5846" y="391346"/>
                  </a:lnTo>
                  <a:lnTo>
                    <a:pt x="7149" y="406250"/>
                  </a:lnTo>
                  <a:lnTo>
                    <a:pt x="9669" y="419516"/>
                  </a:lnTo>
                  <a:lnTo>
                    <a:pt x="13668" y="430540"/>
                  </a:lnTo>
                  <a:lnTo>
                    <a:pt x="19560" y="438359"/>
                  </a:lnTo>
                  <a:lnTo>
                    <a:pt x="27380" y="442757"/>
                  </a:lnTo>
                  <a:lnTo>
                    <a:pt x="36868" y="444132"/>
                  </a:lnTo>
                  <a:lnTo>
                    <a:pt x="47671" y="443102"/>
                  </a:lnTo>
                  <a:lnTo>
                    <a:pt x="59447" y="440276"/>
                  </a:lnTo>
                  <a:lnTo>
                    <a:pt x="71757" y="436318"/>
                  </a:lnTo>
                  <a:lnTo>
                    <a:pt x="84086" y="431920"/>
                  </a:lnTo>
                  <a:lnTo>
                    <a:pt x="96152" y="427488"/>
                  </a:lnTo>
                  <a:lnTo>
                    <a:pt x="107879" y="423026"/>
                  </a:lnTo>
                  <a:lnTo>
                    <a:pt x="119294" y="418263"/>
                  </a:lnTo>
                  <a:lnTo>
                    <a:pt x="130461" y="413064"/>
                  </a:lnTo>
                  <a:lnTo>
                    <a:pt x="141607" y="407757"/>
                  </a:lnTo>
                  <a:lnTo>
                    <a:pt x="153090" y="403026"/>
                  </a:lnTo>
                  <a:lnTo>
                    <a:pt x="165077" y="399210"/>
                  </a:lnTo>
                  <a:lnTo>
                    <a:pt x="177401" y="396155"/>
                  </a:lnTo>
                  <a:lnTo>
                    <a:pt x="189674" y="393415"/>
                  </a:lnTo>
                  <a:lnTo>
                    <a:pt x="201670" y="390683"/>
                  </a:lnTo>
                  <a:lnTo>
                    <a:pt x="213335" y="387829"/>
                  </a:lnTo>
                  <a:lnTo>
                    <a:pt x="224700" y="384826"/>
                  </a:lnTo>
                  <a:lnTo>
                    <a:pt x="235817" y="381693"/>
                  </a:lnTo>
                  <a:lnTo>
                    <a:pt x="246484" y="378611"/>
                  </a:lnTo>
                  <a:lnTo>
                    <a:pt x="257395" y="375600"/>
                  </a:lnTo>
                  <a:lnTo>
                    <a:pt x="270627" y="372399"/>
                  </a:lnTo>
                  <a:lnTo>
                    <a:pt x="28978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358176" y="3000621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80711" y="2934"/>
                  </a:lnTo>
                  <a:lnTo>
                    <a:pt x="172365" y="5716"/>
                  </a:lnTo>
                  <a:lnTo>
                    <a:pt x="163661" y="8616"/>
                  </a:lnTo>
                  <a:lnTo>
                    <a:pt x="154368" y="11656"/>
                  </a:lnTo>
                  <a:lnTo>
                    <a:pt x="144224" y="14821"/>
                  </a:lnTo>
                  <a:lnTo>
                    <a:pt x="133184" y="18085"/>
                  </a:lnTo>
                  <a:lnTo>
                    <a:pt x="121517" y="21423"/>
                  </a:lnTo>
                  <a:lnTo>
                    <a:pt x="109695" y="24814"/>
                  </a:lnTo>
                  <a:lnTo>
                    <a:pt x="98001" y="28239"/>
                  </a:lnTo>
                  <a:lnTo>
                    <a:pt x="86371" y="31521"/>
                  </a:lnTo>
                  <a:lnTo>
                    <a:pt x="74497" y="34345"/>
                  </a:lnTo>
                  <a:lnTo>
                    <a:pt x="62226" y="36576"/>
                  </a:lnTo>
                  <a:lnTo>
                    <a:pt x="49961" y="38247"/>
                  </a:lnTo>
                  <a:lnTo>
                    <a:pt x="37273" y="39632"/>
                  </a:lnTo>
                  <a:lnTo>
                    <a:pt x="21927" y="408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368704" y="2768994"/>
              <a:ext cx="221100" cy="73701"/>
            </a:xfrm>
            <a:custGeom>
              <a:avLst/>
              <a:gdLst/>
              <a:ahLst/>
              <a:cxnLst/>
              <a:rect l="0" t="0" r="0" b="0"/>
              <a:pathLst>
                <a:path w="221100" h="73701">
                  <a:moveTo>
                    <a:pt x="221099" y="0"/>
                  </a:moveTo>
                  <a:lnTo>
                    <a:pt x="212297" y="2934"/>
                  </a:lnTo>
                  <a:lnTo>
                    <a:pt x="203951" y="5717"/>
                  </a:lnTo>
                  <a:lnTo>
                    <a:pt x="195248" y="8616"/>
                  </a:lnTo>
                  <a:lnTo>
                    <a:pt x="185954" y="11656"/>
                  </a:lnTo>
                  <a:lnTo>
                    <a:pt x="175810" y="14821"/>
                  </a:lnTo>
                  <a:lnTo>
                    <a:pt x="164761" y="18085"/>
                  </a:lnTo>
                  <a:lnTo>
                    <a:pt x="152748" y="21423"/>
                  </a:lnTo>
                  <a:lnTo>
                    <a:pt x="139629" y="24814"/>
                  </a:lnTo>
                  <a:lnTo>
                    <a:pt x="125443" y="28243"/>
                  </a:lnTo>
                  <a:lnTo>
                    <a:pt x="110680" y="31698"/>
                  </a:lnTo>
                  <a:lnTo>
                    <a:pt x="96159" y="35171"/>
                  </a:lnTo>
                  <a:lnTo>
                    <a:pt x="82321" y="38660"/>
                  </a:lnTo>
                  <a:lnTo>
                    <a:pt x="69252" y="42326"/>
                  </a:lnTo>
                  <a:lnTo>
                    <a:pt x="56862" y="46472"/>
                  </a:lnTo>
                  <a:lnTo>
                    <a:pt x="45022" y="51218"/>
                  </a:lnTo>
                  <a:lnTo>
                    <a:pt x="34049" y="56224"/>
                  </a:lnTo>
                  <a:lnTo>
                    <a:pt x="23636" y="61271"/>
                  </a:lnTo>
                  <a:lnTo>
                    <a:pt x="12864" y="6680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705616" y="3021678"/>
              <a:ext cx="126343" cy="189514"/>
            </a:xfrm>
            <a:custGeom>
              <a:avLst/>
              <a:gdLst/>
              <a:ahLst/>
              <a:cxnLst/>
              <a:rect l="0" t="0" r="0" b="0"/>
              <a:pathLst>
                <a:path w="126343" h="189514">
                  <a:moveTo>
                    <a:pt x="126342" y="0"/>
                  </a:moveTo>
                  <a:lnTo>
                    <a:pt x="123341" y="8802"/>
                  </a:lnTo>
                  <a:lnTo>
                    <a:pt x="119919" y="17148"/>
                  </a:lnTo>
                  <a:lnTo>
                    <a:pt x="115723" y="25847"/>
                  </a:lnTo>
                  <a:lnTo>
                    <a:pt x="110823" y="34968"/>
                  </a:lnTo>
                  <a:lnTo>
                    <a:pt x="105341" y="44463"/>
                  </a:lnTo>
                  <a:lnTo>
                    <a:pt x="99411" y="54255"/>
                  </a:lnTo>
                  <a:lnTo>
                    <a:pt x="93149" y="64269"/>
                  </a:lnTo>
                  <a:lnTo>
                    <a:pt x="86650" y="74443"/>
                  </a:lnTo>
                  <a:lnTo>
                    <a:pt x="79986" y="84729"/>
                  </a:lnTo>
                  <a:lnTo>
                    <a:pt x="73208" y="95093"/>
                  </a:lnTo>
                  <a:lnTo>
                    <a:pt x="66351" y="105511"/>
                  </a:lnTo>
                  <a:lnTo>
                    <a:pt x="59441" y="115960"/>
                  </a:lnTo>
                  <a:lnTo>
                    <a:pt x="52495" y="126266"/>
                  </a:lnTo>
                  <a:lnTo>
                    <a:pt x="45525" y="136113"/>
                  </a:lnTo>
                  <a:lnTo>
                    <a:pt x="38544" y="145361"/>
                  </a:lnTo>
                  <a:lnTo>
                    <a:pt x="31666" y="153933"/>
                  </a:lnTo>
                  <a:lnTo>
                    <a:pt x="24332" y="162671"/>
                  </a:lnTo>
                  <a:lnTo>
                    <a:pt x="14778" y="17345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705616" y="3042735"/>
              <a:ext cx="147400" cy="157929"/>
            </a:xfrm>
            <a:custGeom>
              <a:avLst/>
              <a:gdLst/>
              <a:ahLst/>
              <a:cxnLst/>
              <a:rect l="0" t="0" r="0" b="0"/>
              <a:pathLst>
                <a:path w="147400" h="157929">
                  <a:moveTo>
                    <a:pt x="0" y="0"/>
                  </a:moveTo>
                  <a:lnTo>
                    <a:pt x="5868" y="5935"/>
                  </a:lnTo>
                  <a:lnTo>
                    <a:pt x="11432" y="12139"/>
                  </a:lnTo>
                  <a:lnTo>
                    <a:pt x="17236" y="19235"/>
                  </a:lnTo>
                  <a:lnTo>
                    <a:pt x="23489" y="27176"/>
                  </a:lnTo>
                  <a:lnTo>
                    <a:pt x="30467" y="35822"/>
                  </a:lnTo>
                  <a:lnTo>
                    <a:pt x="38244" y="45017"/>
                  </a:lnTo>
                  <a:lnTo>
                    <a:pt x="46573" y="54616"/>
                  </a:lnTo>
                  <a:lnTo>
                    <a:pt x="55004" y="64506"/>
                  </a:lnTo>
                  <a:lnTo>
                    <a:pt x="63264" y="74594"/>
                  </a:lnTo>
                  <a:lnTo>
                    <a:pt x="71266" y="84655"/>
                  </a:lnTo>
                  <a:lnTo>
                    <a:pt x="79020" y="94336"/>
                  </a:lnTo>
                  <a:lnTo>
                    <a:pt x="86567" y="103477"/>
                  </a:lnTo>
                  <a:lnTo>
                    <a:pt x="93958" y="112091"/>
                  </a:lnTo>
                  <a:lnTo>
                    <a:pt x="101234" y="120262"/>
                  </a:lnTo>
                  <a:lnTo>
                    <a:pt x="108424" y="128086"/>
                  </a:lnTo>
                  <a:lnTo>
                    <a:pt x="115443" y="135349"/>
                  </a:lnTo>
                  <a:lnTo>
                    <a:pt x="122889" y="142247"/>
                  </a:lnTo>
                  <a:lnTo>
                    <a:pt x="132533" y="149391"/>
                  </a:lnTo>
                  <a:lnTo>
                    <a:pt x="147399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074114" y="2958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084642" y="308484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558425" y="2726880"/>
              <a:ext cx="263213" cy="501595"/>
            </a:xfrm>
            <a:custGeom>
              <a:avLst/>
              <a:gdLst/>
              <a:ahLst/>
              <a:cxnLst/>
              <a:rect l="0" t="0" r="0" b="0"/>
              <a:pathLst>
                <a:path w="263213" h="501595">
                  <a:moveTo>
                    <a:pt x="0" y="189513"/>
                  </a:moveTo>
                  <a:lnTo>
                    <a:pt x="0" y="198183"/>
                  </a:lnTo>
                  <a:lnTo>
                    <a:pt x="0" y="210358"/>
                  </a:lnTo>
                  <a:lnTo>
                    <a:pt x="0" y="223887"/>
                  </a:lnTo>
                  <a:lnTo>
                    <a:pt x="4" y="237897"/>
                  </a:lnTo>
                  <a:lnTo>
                    <a:pt x="177" y="252057"/>
                  </a:lnTo>
                  <a:lnTo>
                    <a:pt x="825" y="266242"/>
                  </a:lnTo>
                  <a:lnTo>
                    <a:pt x="2074" y="280410"/>
                  </a:lnTo>
                  <a:lnTo>
                    <a:pt x="3726" y="294550"/>
                  </a:lnTo>
                  <a:lnTo>
                    <a:pt x="5375" y="308663"/>
                  </a:lnTo>
                  <a:lnTo>
                    <a:pt x="6777" y="322755"/>
                  </a:lnTo>
                  <a:lnTo>
                    <a:pt x="7871" y="336831"/>
                  </a:lnTo>
                  <a:lnTo>
                    <a:pt x="8678" y="350895"/>
                  </a:lnTo>
                  <a:lnTo>
                    <a:pt x="9261" y="364947"/>
                  </a:lnTo>
                  <a:lnTo>
                    <a:pt x="9839" y="378824"/>
                  </a:lnTo>
                  <a:lnTo>
                    <a:pt x="10767" y="392222"/>
                  </a:lnTo>
                  <a:lnTo>
                    <a:pt x="12211" y="405022"/>
                  </a:lnTo>
                  <a:lnTo>
                    <a:pt x="14166" y="417584"/>
                  </a:lnTo>
                  <a:lnTo>
                    <a:pt x="16550" y="430624"/>
                  </a:lnTo>
                  <a:lnTo>
                    <a:pt x="19261" y="444509"/>
                  </a:lnTo>
                  <a:lnTo>
                    <a:pt x="22046" y="459109"/>
                  </a:lnTo>
                  <a:lnTo>
                    <a:pt x="24529" y="473987"/>
                  </a:lnTo>
                  <a:lnTo>
                    <a:pt x="26530" y="488743"/>
                  </a:lnTo>
                  <a:lnTo>
                    <a:pt x="28138" y="499489"/>
                  </a:lnTo>
                  <a:lnTo>
                    <a:pt x="29420" y="501594"/>
                  </a:lnTo>
                  <a:lnTo>
                    <a:pt x="30272" y="496688"/>
                  </a:lnTo>
                  <a:lnTo>
                    <a:pt x="30791" y="487175"/>
                  </a:lnTo>
                  <a:lnTo>
                    <a:pt x="31099" y="474587"/>
                  </a:lnTo>
                  <a:lnTo>
                    <a:pt x="31283" y="459693"/>
                  </a:lnTo>
                  <a:lnTo>
                    <a:pt x="31390" y="443048"/>
                  </a:lnTo>
                  <a:lnTo>
                    <a:pt x="31287" y="425590"/>
                  </a:lnTo>
                  <a:lnTo>
                    <a:pt x="30681" y="408608"/>
                  </a:lnTo>
                  <a:lnTo>
                    <a:pt x="29460" y="392759"/>
                  </a:lnTo>
                  <a:lnTo>
                    <a:pt x="27825" y="377823"/>
                  </a:lnTo>
                  <a:lnTo>
                    <a:pt x="26188" y="363027"/>
                  </a:lnTo>
                  <a:lnTo>
                    <a:pt x="24792" y="347887"/>
                  </a:lnTo>
                  <a:lnTo>
                    <a:pt x="23705" y="332410"/>
                  </a:lnTo>
                  <a:lnTo>
                    <a:pt x="22900" y="316924"/>
                  </a:lnTo>
                  <a:lnTo>
                    <a:pt x="22324" y="301642"/>
                  </a:lnTo>
                  <a:lnTo>
                    <a:pt x="21920" y="286461"/>
                  </a:lnTo>
                  <a:lnTo>
                    <a:pt x="21642" y="271056"/>
                  </a:lnTo>
                  <a:lnTo>
                    <a:pt x="21451" y="255250"/>
                  </a:lnTo>
                  <a:lnTo>
                    <a:pt x="21322" y="239025"/>
                  </a:lnTo>
                  <a:lnTo>
                    <a:pt x="21234" y="222441"/>
                  </a:lnTo>
                  <a:lnTo>
                    <a:pt x="21185" y="205591"/>
                  </a:lnTo>
                  <a:lnTo>
                    <a:pt x="21491" y="189037"/>
                  </a:lnTo>
                  <a:lnTo>
                    <a:pt x="22761" y="173761"/>
                  </a:lnTo>
                  <a:lnTo>
                    <a:pt x="25254" y="160196"/>
                  </a:lnTo>
                  <a:lnTo>
                    <a:pt x="29067" y="148276"/>
                  </a:lnTo>
                  <a:lnTo>
                    <a:pt x="34300" y="137719"/>
                  </a:lnTo>
                  <a:lnTo>
                    <a:pt x="40869" y="128213"/>
                  </a:lnTo>
                  <a:lnTo>
                    <a:pt x="48873" y="119639"/>
                  </a:lnTo>
                  <a:lnTo>
                    <a:pt x="58673" y="112084"/>
                  </a:lnTo>
                  <a:lnTo>
                    <a:pt x="70293" y="105513"/>
                  </a:lnTo>
                  <a:lnTo>
                    <a:pt x="83162" y="99774"/>
                  </a:lnTo>
                  <a:lnTo>
                    <a:pt x="96330" y="94685"/>
                  </a:lnTo>
                  <a:lnTo>
                    <a:pt x="109216" y="90070"/>
                  </a:lnTo>
                  <a:lnTo>
                    <a:pt x="121457" y="85632"/>
                  </a:lnTo>
                  <a:lnTo>
                    <a:pt x="132752" y="80958"/>
                  </a:lnTo>
                  <a:lnTo>
                    <a:pt x="143058" y="75846"/>
                  </a:lnTo>
                  <a:lnTo>
                    <a:pt x="152826" y="70275"/>
                  </a:lnTo>
                  <a:lnTo>
                    <a:pt x="162853" y="64311"/>
                  </a:lnTo>
                  <a:lnTo>
                    <a:pt x="173565" y="58039"/>
                  </a:lnTo>
                  <a:lnTo>
                    <a:pt x="184713" y="51540"/>
                  </a:lnTo>
                  <a:lnTo>
                    <a:pt x="195591" y="44878"/>
                  </a:lnTo>
                  <a:lnTo>
                    <a:pt x="205796" y="38107"/>
                  </a:lnTo>
                  <a:lnTo>
                    <a:pt x="215346" y="31373"/>
                  </a:lnTo>
                  <a:lnTo>
                    <a:pt x="225657" y="24151"/>
                  </a:lnTo>
                  <a:lnTo>
                    <a:pt x="239863" y="14690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579481" y="3063792"/>
              <a:ext cx="115815" cy="52644"/>
            </a:xfrm>
            <a:custGeom>
              <a:avLst/>
              <a:gdLst/>
              <a:ahLst/>
              <a:cxnLst/>
              <a:rect l="0" t="0" r="0" b="0"/>
              <a:pathLst>
                <a:path w="115815" h="52644">
                  <a:moveTo>
                    <a:pt x="115814" y="0"/>
                  </a:moveTo>
                  <a:lnTo>
                    <a:pt x="107080" y="3001"/>
                  </a:lnTo>
                  <a:lnTo>
                    <a:pt x="99373" y="6423"/>
                  </a:lnTo>
                  <a:lnTo>
                    <a:pt x="91966" y="10620"/>
                  </a:lnTo>
                  <a:lnTo>
                    <a:pt x="84533" y="15520"/>
                  </a:lnTo>
                  <a:lnTo>
                    <a:pt x="76706" y="21001"/>
                  </a:lnTo>
                  <a:lnTo>
                    <a:pt x="68327" y="26923"/>
                  </a:lnTo>
                  <a:lnTo>
                    <a:pt x="59291" y="32862"/>
                  </a:lnTo>
                  <a:lnTo>
                    <a:pt x="48254" y="38707"/>
                  </a:lnTo>
                  <a:lnTo>
                    <a:pt x="30891" y="4497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768994" y="3105906"/>
              <a:ext cx="31587" cy="136872"/>
            </a:xfrm>
            <a:custGeom>
              <a:avLst/>
              <a:gdLst/>
              <a:ahLst/>
              <a:cxnLst/>
              <a:rect l="0" t="0" r="0" b="0"/>
              <a:pathLst>
                <a:path w="31587" h="136872">
                  <a:moveTo>
                    <a:pt x="0" y="0"/>
                  </a:moveTo>
                  <a:lnTo>
                    <a:pt x="2934" y="11736"/>
                  </a:lnTo>
                  <a:lnTo>
                    <a:pt x="5717" y="22864"/>
                  </a:lnTo>
                  <a:lnTo>
                    <a:pt x="8616" y="34458"/>
                  </a:lnTo>
                  <a:lnTo>
                    <a:pt x="11656" y="46447"/>
                  </a:lnTo>
                  <a:lnTo>
                    <a:pt x="14821" y="58458"/>
                  </a:lnTo>
                  <a:lnTo>
                    <a:pt x="18081" y="70256"/>
                  </a:lnTo>
                  <a:lnTo>
                    <a:pt x="21258" y="81707"/>
                  </a:lnTo>
                  <a:lnTo>
                    <a:pt x="24345" y="94034"/>
                  </a:lnTo>
                  <a:lnTo>
                    <a:pt x="27615" y="110554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768994" y="301115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895336" y="3047375"/>
              <a:ext cx="136872" cy="153289"/>
            </a:xfrm>
            <a:custGeom>
              <a:avLst/>
              <a:gdLst/>
              <a:ahLst/>
              <a:cxnLst/>
              <a:rect l="0" t="0" r="0" b="0"/>
              <a:pathLst>
                <a:path w="136872" h="153289">
                  <a:moveTo>
                    <a:pt x="0" y="90117"/>
                  </a:moveTo>
                  <a:lnTo>
                    <a:pt x="2934" y="101785"/>
                  </a:lnTo>
                  <a:lnTo>
                    <a:pt x="5716" y="112274"/>
                  </a:lnTo>
                  <a:lnTo>
                    <a:pt x="8595" y="122492"/>
                  </a:lnTo>
                  <a:lnTo>
                    <a:pt x="10857" y="129689"/>
                  </a:lnTo>
                  <a:lnTo>
                    <a:pt x="11757" y="130178"/>
                  </a:lnTo>
                  <a:lnTo>
                    <a:pt x="11868" y="124942"/>
                  </a:lnTo>
                  <a:lnTo>
                    <a:pt x="11511" y="116003"/>
                  </a:lnTo>
                  <a:lnTo>
                    <a:pt x="10607" y="105275"/>
                  </a:lnTo>
                  <a:lnTo>
                    <a:pt x="9127" y="93919"/>
                  </a:lnTo>
                  <a:lnTo>
                    <a:pt x="7456" y="82480"/>
                  </a:lnTo>
                  <a:lnTo>
                    <a:pt x="6313" y="71165"/>
                  </a:lnTo>
                  <a:lnTo>
                    <a:pt x="6060" y="60022"/>
                  </a:lnTo>
                  <a:lnTo>
                    <a:pt x="6720" y="49040"/>
                  </a:lnTo>
                  <a:lnTo>
                    <a:pt x="8157" y="38187"/>
                  </a:lnTo>
                  <a:lnTo>
                    <a:pt x="10215" y="27449"/>
                  </a:lnTo>
                  <a:lnTo>
                    <a:pt x="13223" y="17456"/>
                  </a:lnTo>
                  <a:lnTo>
                    <a:pt x="17977" y="9413"/>
                  </a:lnTo>
                  <a:lnTo>
                    <a:pt x="24765" y="3830"/>
                  </a:lnTo>
                  <a:lnTo>
                    <a:pt x="33255" y="727"/>
                  </a:lnTo>
                  <a:lnTo>
                    <a:pt x="42787" y="0"/>
                  </a:lnTo>
                  <a:lnTo>
                    <a:pt x="52860" y="1336"/>
                  </a:lnTo>
                  <a:lnTo>
                    <a:pt x="63028" y="4637"/>
                  </a:lnTo>
                  <a:lnTo>
                    <a:pt x="72841" y="10109"/>
                  </a:lnTo>
                  <a:lnTo>
                    <a:pt x="82095" y="17669"/>
                  </a:lnTo>
                  <a:lnTo>
                    <a:pt x="90628" y="26825"/>
                  </a:lnTo>
                  <a:lnTo>
                    <a:pt x="98220" y="36879"/>
                  </a:lnTo>
                  <a:lnTo>
                    <a:pt x="104849" y="47343"/>
                  </a:lnTo>
                  <a:lnTo>
                    <a:pt x="110642" y="57959"/>
                  </a:lnTo>
                  <a:lnTo>
                    <a:pt x="115775" y="68613"/>
                  </a:lnTo>
                  <a:lnTo>
                    <a:pt x="120414" y="79258"/>
                  </a:lnTo>
                  <a:lnTo>
                    <a:pt x="124545" y="90004"/>
                  </a:lnTo>
                  <a:lnTo>
                    <a:pt x="128388" y="102465"/>
                  </a:lnTo>
                  <a:lnTo>
                    <a:pt x="132285" y="121088"/>
                  </a:lnTo>
                  <a:lnTo>
                    <a:pt x="136871" y="1532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099199" y="2734370"/>
              <a:ext cx="143579" cy="505345"/>
            </a:xfrm>
            <a:custGeom>
              <a:avLst/>
              <a:gdLst/>
              <a:ahLst/>
              <a:cxnLst/>
              <a:rect l="0" t="0" r="0" b="0"/>
              <a:pathLst>
                <a:path w="143579" h="505345">
                  <a:moveTo>
                    <a:pt x="111992" y="329422"/>
                  </a:moveTo>
                  <a:lnTo>
                    <a:pt x="106125" y="323555"/>
                  </a:lnTo>
                  <a:lnTo>
                    <a:pt x="100560" y="317990"/>
                  </a:lnTo>
                  <a:lnTo>
                    <a:pt x="94757" y="312205"/>
                  </a:lnTo>
                  <a:lnTo>
                    <a:pt x="88503" y="306643"/>
                  </a:lnTo>
                  <a:lnTo>
                    <a:pt x="81525" y="302258"/>
                  </a:lnTo>
                  <a:lnTo>
                    <a:pt x="73748" y="299494"/>
                  </a:lnTo>
                  <a:lnTo>
                    <a:pt x="65420" y="298467"/>
                  </a:lnTo>
                  <a:lnTo>
                    <a:pt x="56989" y="299223"/>
                  </a:lnTo>
                  <a:lnTo>
                    <a:pt x="48733" y="301591"/>
                  </a:lnTo>
                  <a:lnTo>
                    <a:pt x="40904" y="305435"/>
                  </a:lnTo>
                  <a:lnTo>
                    <a:pt x="33799" y="310748"/>
                  </a:lnTo>
                  <a:lnTo>
                    <a:pt x="27505" y="317395"/>
                  </a:lnTo>
                  <a:lnTo>
                    <a:pt x="21940" y="325296"/>
                  </a:lnTo>
                  <a:lnTo>
                    <a:pt x="16960" y="334501"/>
                  </a:lnTo>
                  <a:lnTo>
                    <a:pt x="12425" y="344915"/>
                  </a:lnTo>
                  <a:lnTo>
                    <a:pt x="8378" y="356333"/>
                  </a:lnTo>
                  <a:lnTo>
                    <a:pt x="5031" y="368520"/>
                  </a:lnTo>
                  <a:lnTo>
                    <a:pt x="2449" y="381269"/>
                  </a:lnTo>
                  <a:lnTo>
                    <a:pt x="715" y="394253"/>
                  </a:lnTo>
                  <a:lnTo>
                    <a:pt x="0" y="407042"/>
                  </a:lnTo>
                  <a:lnTo>
                    <a:pt x="299" y="419421"/>
                  </a:lnTo>
                  <a:lnTo>
                    <a:pt x="1466" y="431359"/>
                  </a:lnTo>
                  <a:lnTo>
                    <a:pt x="3312" y="442917"/>
                  </a:lnTo>
                  <a:lnTo>
                    <a:pt x="5668" y="454171"/>
                  </a:lnTo>
                  <a:lnTo>
                    <a:pt x="8552" y="465035"/>
                  </a:lnTo>
                  <a:lnTo>
                    <a:pt x="12166" y="475265"/>
                  </a:lnTo>
                  <a:lnTo>
                    <a:pt x="16569" y="484765"/>
                  </a:lnTo>
                  <a:lnTo>
                    <a:pt x="22001" y="493111"/>
                  </a:lnTo>
                  <a:lnTo>
                    <a:pt x="28937" y="499507"/>
                  </a:lnTo>
                  <a:lnTo>
                    <a:pt x="37487" y="503679"/>
                  </a:lnTo>
                  <a:lnTo>
                    <a:pt x="47145" y="505344"/>
                  </a:lnTo>
                  <a:lnTo>
                    <a:pt x="57005" y="503966"/>
                  </a:lnTo>
                  <a:lnTo>
                    <a:pt x="66521" y="499550"/>
                  </a:lnTo>
                  <a:lnTo>
                    <a:pt x="75517" y="492366"/>
                  </a:lnTo>
                  <a:lnTo>
                    <a:pt x="84011" y="482668"/>
                  </a:lnTo>
                  <a:lnTo>
                    <a:pt x="92087" y="470864"/>
                  </a:lnTo>
                  <a:lnTo>
                    <a:pt x="99680" y="457739"/>
                  </a:lnTo>
                  <a:lnTo>
                    <a:pt x="106568" y="444334"/>
                  </a:lnTo>
                  <a:lnTo>
                    <a:pt x="112688" y="431234"/>
                  </a:lnTo>
                  <a:lnTo>
                    <a:pt x="118122" y="417984"/>
                  </a:lnTo>
                  <a:lnTo>
                    <a:pt x="123007" y="403343"/>
                  </a:lnTo>
                  <a:lnTo>
                    <a:pt x="127475" y="386707"/>
                  </a:lnTo>
                  <a:lnTo>
                    <a:pt x="131476" y="368106"/>
                  </a:lnTo>
                  <a:lnTo>
                    <a:pt x="134792" y="347858"/>
                  </a:lnTo>
                  <a:lnTo>
                    <a:pt x="137357" y="326340"/>
                  </a:lnTo>
                  <a:lnTo>
                    <a:pt x="139249" y="303889"/>
                  </a:lnTo>
                  <a:lnTo>
                    <a:pt x="140602" y="280775"/>
                  </a:lnTo>
                  <a:lnTo>
                    <a:pt x="141550" y="257201"/>
                  </a:lnTo>
                  <a:lnTo>
                    <a:pt x="142204" y="233476"/>
                  </a:lnTo>
                  <a:lnTo>
                    <a:pt x="142651" y="210009"/>
                  </a:lnTo>
                  <a:lnTo>
                    <a:pt x="142950" y="187004"/>
                  </a:lnTo>
                  <a:lnTo>
                    <a:pt x="142983" y="164638"/>
                  </a:lnTo>
                  <a:lnTo>
                    <a:pt x="142472" y="143153"/>
                  </a:lnTo>
                  <a:lnTo>
                    <a:pt x="141312" y="122587"/>
                  </a:lnTo>
                  <a:lnTo>
                    <a:pt x="139548" y="102825"/>
                  </a:lnTo>
                  <a:lnTo>
                    <a:pt x="137293" y="83700"/>
                  </a:lnTo>
                  <a:lnTo>
                    <a:pt x="134660" y="65064"/>
                  </a:lnTo>
                  <a:lnTo>
                    <a:pt x="131588" y="47276"/>
                  </a:lnTo>
                  <a:lnTo>
                    <a:pt x="127847" y="31155"/>
                  </a:lnTo>
                  <a:lnTo>
                    <a:pt x="123355" y="17044"/>
                  </a:lnTo>
                  <a:lnTo>
                    <a:pt x="117735" y="5819"/>
                  </a:lnTo>
                  <a:lnTo>
                    <a:pt x="111123" y="0"/>
                  </a:lnTo>
                  <a:lnTo>
                    <a:pt x="105400" y="340"/>
                  </a:lnTo>
                  <a:lnTo>
                    <a:pt x="101965" y="4528"/>
                  </a:lnTo>
                  <a:lnTo>
                    <a:pt x="100494" y="11315"/>
                  </a:lnTo>
                  <a:lnTo>
                    <a:pt x="100113" y="20465"/>
                  </a:lnTo>
                  <a:lnTo>
                    <a:pt x="100199" y="31745"/>
                  </a:lnTo>
                  <a:lnTo>
                    <a:pt x="100265" y="45102"/>
                  </a:lnTo>
                  <a:lnTo>
                    <a:pt x="99868" y="60745"/>
                  </a:lnTo>
                  <a:lnTo>
                    <a:pt x="98832" y="78578"/>
                  </a:lnTo>
                  <a:lnTo>
                    <a:pt x="97343" y="98251"/>
                  </a:lnTo>
                  <a:lnTo>
                    <a:pt x="95816" y="119354"/>
                  </a:lnTo>
                  <a:lnTo>
                    <a:pt x="94503" y="141498"/>
                  </a:lnTo>
                  <a:lnTo>
                    <a:pt x="93643" y="163890"/>
                  </a:lnTo>
                  <a:lnTo>
                    <a:pt x="93524" y="185383"/>
                  </a:lnTo>
                  <a:lnTo>
                    <a:pt x="94228" y="205435"/>
                  </a:lnTo>
                  <a:lnTo>
                    <a:pt x="95668" y="224355"/>
                  </a:lnTo>
                  <a:lnTo>
                    <a:pt x="97697" y="242982"/>
                  </a:lnTo>
                  <a:lnTo>
                    <a:pt x="100171" y="261855"/>
                  </a:lnTo>
                  <a:lnTo>
                    <a:pt x="102965" y="281162"/>
                  </a:lnTo>
                  <a:lnTo>
                    <a:pt x="105986" y="300904"/>
                  </a:lnTo>
                  <a:lnTo>
                    <a:pt x="109164" y="321001"/>
                  </a:lnTo>
                  <a:lnTo>
                    <a:pt x="112449" y="341043"/>
                  </a:lnTo>
                  <a:lnTo>
                    <a:pt x="115808" y="360338"/>
                  </a:lnTo>
                  <a:lnTo>
                    <a:pt x="119216" y="378561"/>
                  </a:lnTo>
                  <a:lnTo>
                    <a:pt x="122698" y="395518"/>
                  </a:lnTo>
                  <a:lnTo>
                    <a:pt x="126772" y="412846"/>
                  </a:lnTo>
                  <a:lnTo>
                    <a:pt x="132912" y="434300"/>
                  </a:lnTo>
                  <a:lnTo>
                    <a:pt x="143578" y="4662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842901" y="2863751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0" y="48384"/>
                  </a:lnTo>
                  <a:lnTo>
                    <a:pt x="0" y="62543"/>
                  </a:lnTo>
                  <a:lnTo>
                    <a:pt x="0" y="76728"/>
                  </a:lnTo>
                  <a:lnTo>
                    <a:pt x="0" y="90896"/>
                  </a:lnTo>
                  <a:lnTo>
                    <a:pt x="0" y="105036"/>
                  </a:lnTo>
                  <a:lnTo>
                    <a:pt x="0" y="119150"/>
                  </a:lnTo>
                  <a:lnTo>
                    <a:pt x="0" y="133255"/>
                  </a:lnTo>
                  <a:lnTo>
                    <a:pt x="0" y="147850"/>
                  </a:lnTo>
                  <a:lnTo>
                    <a:pt x="0" y="163859"/>
                  </a:lnTo>
                  <a:lnTo>
                    <a:pt x="5" y="181656"/>
                  </a:lnTo>
                  <a:lnTo>
                    <a:pt x="177" y="200492"/>
                  </a:lnTo>
                  <a:lnTo>
                    <a:pt x="826" y="218834"/>
                  </a:lnTo>
                  <a:lnTo>
                    <a:pt x="2075" y="235837"/>
                  </a:lnTo>
                  <a:lnTo>
                    <a:pt x="3728" y="251505"/>
                  </a:lnTo>
                  <a:lnTo>
                    <a:pt x="5376" y="266321"/>
                  </a:lnTo>
                  <a:lnTo>
                    <a:pt x="6779" y="280674"/>
                  </a:lnTo>
                  <a:lnTo>
                    <a:pt x="7874" y="294192"/>
                  </a:lnTo>
                  <a:lnTo>
                    <a:pt x="8802" y="307137"/>
                  </a:lnTo>
                  <a:lnTo>
                    <a:pt x="9640" y="320653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706031" y="3013863"/>
              <a:ext cx="252685" cy="28873"/>
            </a:xfrm>
            <a:custGeom>
              <a:avLst/>
              <a:gdLst/>
              <a:ahLst/>
              <a:cxnLst/>
              <a:rect l="0" t="0" r="0" b="0"/>
              <a:pathLst>
                <a:path w="252685" h="28873">
                  <a:moveTo>
                    <a:pt x="252684" y="7815"/>
                  </a:moveTo>
                  <a:lnTo>
                    <a:pt x="243815" y="4948"/>
                  </a:lnTo>
                  <a:lnTo>
                    <a:pt x="234829" y="2806"/>
                  </a:lnTo>
                  <a:lnTo>
                    <a:pt x="224833" y="1208"/>
                  </a:lnTo>
                  <a:lnTo>
                    <a:pt x="213852" y="200"/>
                  </a:lnTo>
                  <a:lnTo>
                    <a:pt x="202041" y="0"/>
                  </a:lnTo>
                  <a:lnTo>
                    <a:pt x="189578" y="656"/>
                  </a:lnTo>
                  <a:lnTo>
                    <a:pt x="176468" y="2067"/>
                  </a:lnTo>
                  <a:lnTo>
                    <a:pt x="162538" y="4079"/>
                  </a:lnTo>
                  <a:lnTo>
                    <a:pt x="147768" y="6537"/>
                  </a:lnTo>
                  <a:lnTo>
                    <a:pt x="132427" y="9152"/>
                  </a:lnTo>
                  <a:lnTo>
                    <a:pt x="116977" y="11520"/>
                  </a:lnTo>
                  <a:lnTo>
                    <a:pt x="101699" y="13446"/>
                  </a:lnTo>
                  <a:lnTo>
                    <a:pt x="86848" y="15077"/>
                  </a:lnTo>
                  <a:lnTo>
                    <a:pt x="72721" y="16786"/>
                  </a:lnTo>
                  <a:lnTo>
                    <a:pt x="59416" y="18786"/>
                  </a:lnTo>
                  <a:lnTo>
                    <a:pt x="47106" y="20971"/>
                  </a:lnTo>
                  <a:lnTo>
                    <a:pt x="34832" y="23215"/>
                  </a:lnTo>
                  <a:lnTo>
                    <a:pt x="20398" y="25718"/>
                  </a:lnTo>
                  <a:lnTo>
                    <a:pt x="0" y="288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969243" y="2758466"/>
              <a:ext cx="400084" cy="486483"/>
            </a:xfrm>
            <a:custGeom>
              <a:avLst/>
              <a:gdLst/>
              <a:ahLst/>
              <a:cxnLst/>
              <a:rect l="0" t="0" r="0" b="0"/>
              <a:pathLst>
                <a:path w="400084" h="48648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3"/>
                  </a:lnTo>
                  <a:lnTo>
                    <a:pt x="0" y="58102"/>
                  </a:lnTo>
                  <a:lnTo>
                    <a:pt x="0" y="73278"/>
                  </a:lnTo>
                  <a:lnTo>
                    <a:pt x="0" y="88355"/>
                  </a:lnTo>
                  <a:lnTo>
                    <a:pt x="0" y="103565"/>
                  </a:lnTo>
                  <a:lnTo>
                    <a:pt x="0" y="119521"/>
                  </a:lnTo>
                  <a:lnTo>
                    <a:pt x="5" y="136502"/>
                  </a:lnTo>
                  <a:lnTo>
                    <a:pt x="177" y="153990"/>
                  </a:lnTo>
                  <a:lnTo>
                    <a:pt x="826" y="170896"/>
                  </a:lnTo>
                  <a:lnTo>
                    <a:pt x="2075" y="186651"/>
                  </a:lnTo>
                  <a:lnTo>
                    <a:pt x="3727" y="201671"/>
                  </a:lnTo>
                  <a:lnTo>
                    <a:pt x="5375" y="217043"/>
                  </a:lnTo>
                  <a:lnTo>
                    <a:pt x="6782" y="233374"/>
                  </a:lnTo>
                  <a:lnTo>
                    <a:pt x="8049" y="250293"/>
                  </a:lnTo>
                  <a:lnTo>
                    <a:pt x="9505" y="266751"/>
                  </a:lnTo>
                  <a:lnTo>
                    <a:pt x="11331" y="282169"/>
                  </a:lnTo>
                  <a:lnTo>
                    <a:pt x="13389" y="296777"/>
                  </a:lnTo>
                  <a:lnTo>
                    <a:pt x="15317" y="311333"/>
                  </a:lnTo>
                  <a:lnTo>
                    <a:pt x="16911" y="326304"/>
                  </a:lnTo>
                  <a:lnTo>
                    <a:pt x="18133" y="341664"/>
                  </a:lnTo>
                  <a:lnTo>
                    <a:pt x="19029" y="357069"/>
                  </a:lnTo>
                  <a:lnTo>
                    <a:pt x="19666" y="372291"/>
                  </a:lnTo>
                  <a:lnTo>
                    <a:pt x="20110" y="387262"/>
                  </a:lnTo>
                  <a:lnTo>
                    <a:pt x="20416" y="401993"/>
                  </a:lnTo>
                  <a:lnTo>
                    <a:pt x="20613" y="416499"/>
                  </a:lnTo>
                  <a:lnTo>
                    <a:pt x="20303" y="429698"/>
                  </a:lnTo>
                  <a:lnTo>
                    <a:pt x="18854" y="437911"/>
                  </a:lnTo>
                  <a:lnTo>
                    <a:pt x="16722" y="438686"/>
                  </a:lnTo>
                  <a:lnTo>
                    <a:pt x="14856" y="433673"/>
                  </a:lnTo>
                  <a:lnTo>
                    <a:pt x="13481" y="424645"/>
                  </a:lnTo>
                  <a:lnTo>
                    <a:pt x="12522" y="412863"/>
                  </a:lnTo>
                  <a:lnTo>
                    <a:pt x="11874" y="399206"/>
                  </a:lnTo>
                  <a:lnTo>
                    <a:pt x="11605" y="384444"/>
                  </a:lnTo>
                  <a:lnTo>
                    <a:pt x="11956" y="369297"/>
                  </a:lnTo>
                  <a:lnTo>
                    <a:pt x="13010" y="354176"/>
                  </a:lnTo>
                  <a:lnTo>
                    <a:pt x="14702" y="339239"/>
                  </a:lnTo>
                  <a:lnTo>
                    <a:pt x="16909" y="324513"/>
                  </a:lnTo>
                  <a:lnTo>
                    <a:pt x="19510" y="309981"/>
                  </a:lnTo>
                  <a:lnTo>
                    <a:pt x="22561" y="295931"/>
                  </a:lnTo>
                  <a:lnTo>
                    <a:pt x="26287" y="282941"/>
                  </a:lnTo>
                  <a:lnTo>
                    <a:pt x="30762" y="271251"/>
                  </a:lnTo>
                  <a:lnTo>
                    <a:pt x="36071" y="261266"/>
                  </a:lnTo>
                  <a:lnTo>
                    <a:pt x="42392" y="253687"/>
                  </a:lnTo>
                  <a:lnTo>
                    <a:pt x="49717" y="248676"/>
                  </a:lnTo>
                  <a:lnTo>
                    <a:pt x="57738" y="246261"/>
                  </a:lnTo>
                  <a:lnTo>
                    <a:pt x="65959" y="246594"/>
                  </a:lnTo>
                  <a:lnTo>
                    <a:pt x="74074" y="249483"/>
                  </a:lnTo>
                  <a:lnTo>
                    <a:pt x="81809" y="254487"/>
                  </a:lnTo>
                  <a:lnTo>
                    <a:pt x="88850" y="261116"/>
                  </a:lnTo>
                  <a:lnTo>
                    <a:pt x="95102" y="268943"/>
                  </a:lnTo>
                  <a:lnTo>
                    <a:pt x="100638" y="277787"/>
                  </a:lnTo>
                  <a:lnTo>
                    <a:pt x="105599" y="287700"/>
                  </a:lnTo>
                  <a:lnTo>
                    <a:pt x="110125" y="298625"/>
                  </a:lnTo>
                  <a:lnTo>
                    <a:pt x="114337" y="310403"/>
                  </a:lnTo>
                  <a:lnTo>
                    <a:pt x="118328" y="322840"/>
                  </a:lnTo>
                  <a:lnTo>
                    <a:pt x="122163" y="335765"/>
                  </a:lnTo>
                  <a:lnTo>
                    <a:pt x="125893" y="349038"/>
                  </a:lnTo>
                  <a:lnTo>
                    <a:pt x="129551" y="362554"/>
                  </a:lnTo>
                  <a:lnTo>
                    <a:pt x="133160" y="376207"/>
                  </a:lnTo>
                  <a:lnTo>
                    <a:pt x="136750" y="388784"/>
                  </a:lnTo>
                  <a:lnTo>
                    <a:pt x="140801" y="397646"/>
                  </a:lnTo>
                  <a:lnTo>
                    <a:pt x="145433" y="401264"/>
                  </a:lnTo>
                  <a:lnTo>
                    <a:pt x="149827" y="400013"/>
                  </a:lnTo>
                  <a:lnTo>
                    <a:pt x="153861" y="394960"/>
                  </a:lnTo>
                  <a:lnTo>
                    <a:pt x="157820" y="387462"/>
                  </a:lnTo>
                  <a:lnTo>
                    <a:pt x="162119" y="378950"/>
                  </a:lnTo>
                  <a:lnTo>
                    <a:pt x="166958" y="370291"/>
                  </a:lnTo>
                  <a:lnTo>
                    <a:pt x="172502" y="362013"/>
                  </a:lnTo>
                  <a:lnTo>
                    <a:pt x="178973" y="354519"/>
                  </a:lnTo>
                  <a:lnTo>
                    <a:pt x="186406" y="347925"/>
                  </a:lnTo>
                  <a:lnTo>
                    <a:pt x="194837" y="342308"/>
                  </a:lnTo>
                  <a:lnTo>
                    <a:pt x="204398" y="337815"/>
                  </a:lnTo>
                  <a:lnTo>
                    <a:pt x="215048" y="334408"/>
                  </a:lnTo>
                  <a:lnTo>
                    <a:pt x="226452" y="331589"/>
                  </a:lnTo>
                  <a:lnTo>
                    <a:pt x="238098" y="328541"/>
                  </a:lnTo>
                  <a:lnTo>
                    <a:pt x="249670" y="324814"/>
                  </a:lnTo>
                  <a:lnTo>
                    <a:pt x="261049" y="320325"/>
                  </a:lnTo>
                  <a:lnTo>
                    <a:pt x="272222" y="315161"/>
                  </a:lnTo>
                  <a:lnTo>
                    <a:pt x="283215" y="309461"/>
                  </a:lnTo>
                  <a:lnTo>
                    <a:pt x="293902" y="303364"/>
                  </a:lnTo>
                  <a:lnTo>
                    <a:pt x="304012" y="296979"/>
                  </a:lnTo>
                  <a:lnTo>
                    <a:pt x="313441" y="290389"/>
                  </a:lnTo>
                  <a:lnTo>
                    <a:pt x="322079" y="283490"/>
                  </a:lnTo>
                  <a:lnTo>
                    <a:pt x="329736" y="276021"/>
                  </a:lnTo>
                  <a:lnTo>
                    <a:pt x="336386" y="267887"/>
                  </a:lnTo>
                  <a:lnTo>
                    <a:pt x="341513" y="259305"/>
                  </a:lnTo>
                  <a:lnTo>
                    <a:pt x="344069" y="250697"/>
                  </a:lnTo>
                  <a:lnTo>
                    <a:pt x="343700" y="242330"/>
                  </a:lnTo>
                  <a:lnTo>
                    <a:pt x="340350" y="234763"/>
                  </a:lnTo>
                  <a:lnTo>
                    <a:pt x="333913" y="228899"/>
                  </a:lnTo>
                  <a:lnTo>
                    <a:pt x="324665" y="225073"/>
                  </a:lnTo>
                  <a:lnTo>
                    <a:pt x="313442" y="223134"/>
                  </a:lnTo>
                  <a:lnTo>
                    <a:pt x="301402" y="222730"/>
                  </a:lnTo>
                  <a:lnTo>
                    <a:pt x="289286" y="223501"/>
                  </a:lnTo>
                  <a:lnTo>
                    <a:pt x="277564" y="225455"/>
                  </a:lnTo>
                  <a:lnTo>
                    <a:pt x="266619" y="228960"/>
                  </a:lnTo>
                  <a:lnTo>
                    <a:pt x="256558" y="234092"/>
                  </a:lnTo>
                  <a:lnTo>
                    <a:pt x="247294" y="240655"/>
                  </a:lnTo>
                  <a:lnTo>
                    <a:pt x="238669" y="248355"/>
                  </a:lnTo>
                  <a:lnTo>
                    <a:pt x="230525" y="256906"/>
                  </a:lnTo>
                  <a:lnTo>
                    <a:pt x="222729" y="266071"/>
                  </a:lnTo>
                  <a:lnTo>
                    <a:pt x="215180" y="275668"/>
                  </a:lnTo>
                  <a:lnTo>
                    <a:pt x="207805" y="285570"/>
                  </a:lnTo>
                  <a:lnTo>
                    <a:pt x="200716" y="295844"/>
                  </a:lnTo>
                  <a:lnTo>
                    <a:pt x="194181" y="306734"/>
                  </a:lnTo>
                  <a:lnTo>
                    <a:pt x="188314" y="318327"/>
                  </a:lnTo>
                  <a:lnTo>
                    <a:pt x="183392" y="330725"/>
                  </a:lnTo>
                  <a:lnTo>
                    <a:pt x="179917" y="344112"/>
                  </a:lnTo>
                  <a:lnTo>
                    <a:pt x="178032" y="358483"/>
                  </a:lnTo>
                  <a:lnTo>
                    <a:pt x="177734" y="373371"/>
                  </a:lnTo>
                  <a:lnTo>
                    <a:pt x="179046" y="387978"/>
                  </a:lnTo>
                  <a:lnTo>
                    <a:pt x="181816" y="401869"/>
                  </a:lnTo>
                  <a:lnTo>
                    <a:pt x="185776" y="414804"/>
                  </a:lnTo>
                  <a:lnTo>
                    <a:pt x="190642" y="426572"/>
                  </a:lnTo>
                  <a:lnTo>
                    <a:pt x="196174" y="437184"/>
                  </a:lnTo>
                  <a:lnTo>
                    <a:pt x="202344" y="446651"/>
                  </a:lnTo>
                  <a:lnTo>
                    <a:pt x="209316" y="454879"/>
                  </a:lnTo>
                  <a:lnTo>
                    <a:pt x="217123" y="461938"/>
                  </a:lnTo>
                  <a:lnTo>
                    <a:pt x="225824" y="468021"/>
                  </a:lnTo>
                  <a:lnTo>
                    <a:pt x="235575" y="473349"/>
                  </a:lnTo>
                  <a:lnTo>
                    <a:pt x="246360" y="478114"/>
                  </a:lnTo>
                  <a:lnTo>
                    <a:pt x="258028" y="482146"/>
                  </a:lnTo>
                  <a:lnTo>
                    <a:pt x="270384" y="484950"/>
                  </a:lnTo>
                  <a:lnTo>
                    <a:pt x="283246" y="486354"/>
                  </a:lnTo>
                  <a:lnTo>
                    <a:pt x="296305" y="486482"/>
                  </a:lnTo>
                  <a:lnTo>
                    <a:pt x="309145" y="485580"/>
                  </a:lnTo>
                  <a:lnTo>
                    <a:pt x="321558" y="483899"/>
                  </a:lnTo>
                  <a:lnTo>
                    <a:pt x="333519" y="481653"/>
                  </a:lnTo>
                  <a:lnTo>
                    <a:pt x="345092" y="479008"/>
                  </a:lnTo>
                  <a:lnTo>
                    <a:pt x="356346" y="476091"/>
                  </a:lnTo>
                  <a:lnTo>
                    <a:pt x="366909" y="473139"/>
                  </a:lnTo>
                  <a:lnTo>
                    <a:pt x="376995" y="470225"/>
                  </a:lnTo>
                  <a:lnTo>
                    <a:pt x="387491" y="467095"/>
                  </a:lnTo>
                  <a:lnTo>
                    <a:pt x="400083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830355" y="2758466"/>
              <a:ext cx="286496" cy="434551"/>
            </a:xfrm>
            <a:custGeom>
              <a:avLst/>
              <a:gdLst/>
              <a:ahLst/>
              <a:cxnLst/>
              <a:rect l="0" t="0" r="0" b="0"/>
              <a:pathLst>
                <a:path w="286496" h="434551">
                  <a:moveTo>
                    <a:pt x="23282" y="0"/>
                  </a:moveTo>
                  <a:lnTo>
                    <a:pt x="20415" y="8868"/>
                  </a:lnTo>
                  <a:lnTo>
                    <a:pt x="18273" y="17855"/>
                  </a:lnTo>
                  <a:lnTo>
                    <a:pt x="16675" y="27850"/>
                  </a:lnTo>
                  <a:lnTo>
                    <a:pt x="15667" y="38831"/>
                  </a:lnTo>
                  <a:lnTo>
                    <a:pt x="15467" y="50642"/>
                  </a:lnTo>
                  <a:lnTo>
                    <a:pt x="16118" y="63105"/>
                  </a:lnTo>
                  <a:lnTo>
                    <a:pt x="17356" y="76216"/>
                  </a:lnTo>
                  <a:lnTo>
                    <a:pt x="18720" y="90145"/>
                  </a:lnTo>
                  <a:lnTo>
                    <a:pt x="19930" y="104920"/>
                  </a:lnTo>
                  <a:lnTo>
                    <a:pt x="20892" y="120434"/>
                  </a:lnTo>
                  <a:lnTo>
                    <a:pt x="21612" y="136533"/>
                  </a:lnTo>
                  <a:lnTo>
                    <a:pt x="22126" y="153068"/>
                  </a:lnTo>
                  <a:lnTo>
                    <a:pt x="22318" y="169918"/>
                  </a:lnTo>
                  <a:lnTo>
                    <a:pt x="21923" y="186989"/>
                  </a:lnTo>
                  <a:lnTo>
                    <a:pt x="20848" y="204213"/>
                  </a:lnTo>
                  <a:lnTo>
                    <a:pt x="19312" y="221542"/>
                  </a:lnTo>
                  <a:lnTo>
                    <a:pt x="17744" y="238943"/>
                  </a:lnTo>
                  <a:lnTo>
                    <a:pt x="16390" y="256392"/>
                  </a:lnTo>
                  <a:lnTo>
                    <a:pt x="15161" y="273874"/>
                  </a:lnTo>
                  <a:lnTo>
                    <a:pt x="13729" y="291377"/>
                  </a:lnTo>
                  <a:lnTo>
                    <a:pt x="11918" y="308890"/>
                  </a:lnTo>
                  <a:lnTo>
                    <a:pt x="9871" y="326246"/>
                  </a:lnTo>
                  <a:lnTo>
                    <a:pt x="7950" y="343132"/>
                  </a:lnTo>
                  <a:lnTo>
                    <a:pt x="6357" y="359413"/>
                  </a:lnTo>
                  <a:lnTo>
                    <a:pt x="4965" y="374956"/>
                  </a:lnTo>
                  <a:lnTo>
                    <a:pt x="3423" y="389555"/>
                  </a:lnTo>
                  <a:lnTo>
                    <a:pt x="1553" y="403172"/>
                  </a:lnTo>
                  <a:lnTo>
                    <a:pt x="0" y="415287"/>
                  </a:lnTo>
                  <a:lnTo>
                    <a:pt x="930" y="424976"/>
                  </a:lnTo>
                  <a:lnTo>
                    <a:pt x="5319" y="431554"/>
                  </a:lnTo>
                  <a:lnTo>
                    <a:pt x="11719" y="434550"/>
                  </a:lnTo>
                  <a:lnTo>
                    <a:pt x="19340" y="434544"/>
                  </a:lnTo>
                  <a:lnTo>
                    <a:pt x="27984" y="432665"/>
                  </a:lnTo>
                  <a:lnTo>
                    <a:pt x="37722" y="430192"/>
                  </a:lnTo>
                  <a:lnTo>
                    <a:pt x="48509" y="427865"/>
                  </a:lnTo>
                  <a:lnTo>
                    <a:pt x="60184" y="425796"/>
                  </a:lnTo>
                  <a:lnTo>
                    <a:pt x="72546" y="423709"/>
                  </a:lnTo>
                  <a:lnTo>
                    <a:pt x="85419" y="421409"/>
                  </a:lnTo>
                  <a:lnTo>
                    <a:pt x="98655" y="418842"/>
                  </a:lnTo>
                  <a:lnTo>
                    <a:pt x="112147" y="416030"/>
                  </a:lnTo>
                  <a:lnTo>
                    <a:pt x="125811" y="413021"/>
                  </a:lnTo>
                  <a:lnTo>
                    <a:pt x="139426" y="409861"/>
                  </a:lnTo>
                  <a:lnTo>
                    <a:pt x="152647" y="406594"/>
                  </a:lnTo>
                  <a:lnTo>
                    <a:pt x="165324" y="403254"/>
                  </a:lnTo>
                  <a:lnTo>
                    <a:pt x="177634" y="400030"/>
                  </a:lnTo>
                  <a:lnTo>
                    <a:pt x="189974" y="397244"/>
                  </a:lnTo>
                  <a:lnTo>
                    <a:pt x="202571" y="395039"/>
                  </a:lnTo>
                  <a:lnTo>
                    <a:pt x="215453" y="393386"/>
                  </a:lnTo>
                  <a:lnTo>
                    <a:pt x="230112" y="392015"/>
                  </a:lnTo>
                  <a:lnTo>
                    <a:pt x="251192" y="390806"/>
                  </a:lnTo>
                  <a:lnTo>
                    <a:pt x="286495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100221" y="2858501"/>
              <a:ext cx="248257" cy="350702"/>
            </a:xfrm>
            <a:custGeom>
              <a:avLst/>
              <a:gdLst/>
              <a:ahLst/>
              <a:cxnLst/>
              <a:rect l="0" t="0" r="0" b="0"/>
              <a:pathLst>
                <a:path w="248257" h="350702">
                  <a:moveTo>
                    <a:pt x="206141" y="36835"/>
                  </a:moveTo>
                  <a:lnTo>
                    <a:pt x="200207" y="28168"/>
                  </a:lnTo>
                  <a:lnTo>
                    <a:pt x="194003" y="21102"/>
                  </a:lnTo>
                  <a:lnTo>
                    <a:pt x="186898" y="15001"/>
                  </a:lnTo>
                  <a:lnTo>
                    <a:pt x="178611" y="9772"/>
                  </a:lnTo>
                  <a:lnTo>
                    <a:pt x="168668" y="5558"/>
                  </a:lnTo>
                  <a:lnTo>
                    <a:pt x="156981" y="2361"/>
                  </a:lnTo>
                  <a:lnTo>
                    <a:pt x="144249" y="366"/>
                  </a:lnTo>
                  <a:lnTo>
                    <a:pt x="131711" y="0"/>
                  </a:lnTo>
                  <a:lnTo>
                    <a:pt x="120061" y="1347"/>
                  </a:lnTo>
                  <a:lnTo>
                    <a:pt x="109295" y="4200"/>
                  </a:lnTo>
                  <a:lnTo>
                    <a:pt x="98998" y="8248"/>
                  </a:lnTo>
                  <a:lnTo>
                    <a:pt x="88854" y="13196"/>
                  </a:lnTo>
                  <a:lnTo>
                    <a:pt x="78871" y="18956"/>
                  </a:lnTo>
                  <a:lnTo>
                    <a:pt x="69300" y="25646"/>
                  </a:lnTo>
                  <a:lnTo>
                    <a:pt x="60261" y="33255"/>
                  </a:lnTo>
                  <a:lnTo>
                    <a:pt x="51730" y="41652"/>
                  </a:lnTo>
                  <a:lnTo>
                    <a:pt x="43620" y="50666"/>
                  </a:lnTo>
                  <a:lnTo>
                    <a:pt x="35838" y="60143"/>
                  </a:lnTo>
                  <a:lnTo>
                    <a:pt x="28459" y="70118"/>
                  </a:lnTo>
                  <a:lnTo>
                    <a:pt x="21724" y="80799"/>
                  </a:lnTo>
                  <a:lnTo>
                    <a:pt x="15714" y="92245"/>
                  </a:lnTo>
                  <a:lnTo>
                    <a:pt x="10525" y="104372"/>
                  </a:lnTo>
                  <a:lnTo>
                    <a:pt x="6337" y="117045"/>
                  </a:lnTo>
                  <a:lnTo>
                    <a:pt x="3156" y="130132"/>
                  </a:lnTo>
                  <a:lnTo>
                    <a:pt x="1004" y="143683"/>
                  </a:lnTo>
                  <a:lnTo>
                    <a:pt x="0" y="157918"/>
                  </a:lnTo>
                  <a:lnTo>
                    <a:pt x="101" y="172899"/>
                  </a:lnTo>
                  <a:lnTo>
                    <a:pt x="1133" y="188383"/>
                  </a:lnTo>
                  <a:lnTo>
                    <a:pt x="2889" y="203930"/>
                  </a:lnTo>
                  <a:lnTo>
                    <a:pt x="5184" y="219273"/>
                  </a:lnTo>
                  <a:lnTo>
                    <a:pt x="8028" y="234168"/>
                  </a:lnTo>
                  <a:lnTo>
                    <a:pt x="11614" y="248324"/>
                  </a:lnTo>
                  <a:lnTo>
                    <a:pt x="15990" y="261659"/>
                  </a:lnTo>
                  <a:lnTo>
                    <a:pt x="21064" y="274257"/>
                  </a:lnTo>
                  <a:lnTo>
                    <a:pt x="26694" y="286266"/>
                  </a:lnTo>
                  <a:lnTo>
                    <a:pt x="32747" y="297826"/>
                  </a:lnTo>
                  <a:lnTo>
                    <a:pt x="39269" y="308897"/>
                  </a:lnTo>
                  <a:lnTo>
                    <a:pt x="46478" y="319266"/>
                  </a:lnTo>
                  <a:lnTo>
                    <a:pt x="54444" y="328859"/>
                  </a:lnTo>
                  <a:lnTo>
                    <a:pt x="63252" y="337268"/>
                  </a:lnTo>
                  <a:lnTo>
                    <a:pt x="73074" y="343706"/>
                  </a:lnTo>
                  <a:lnTo>
                    <a:pt x="83908" y="347920"/>
                  </a:lnTo>
                  <a:lnTo>
                    <a:pt x="95607" y="350122"/>
                  </a:lnTo>
                  <a:lnTo>
                    <a:pt x="107985" y="350701"/>
                  </a:lnTo>
                  <a:lnTo>
                    <a:pt x="120856" y="350053"/>
                  </a:lnTo>
                  <a:lnTo>
                    <a:pt x="133752" y="348351"/>
                  </a:lnTo>
                  <a:lnTo>
                    <a:pt x="145950" y="345548"/>
                  </a:lnTo>
                  <a:lnTo>
                    <a:pt x="157113" y="341704"/>
                  </a:lnTo>
                  <a:lnTo>
                    <a:pt x="167252" y="336991"/>
                  </a:lnTo>
                  <a:lnTo>
                    <a:pt x="176530" y="331603"/>
                  </a:lnTo>
                  <a:lnTo>
                    <a:pt x="185145" y="325718"/>
                  </a:lnTo>
                  <a:lnTo>
                    <a:pt x="193271" y="319479"/>
                  </a:lnTo>
                  <a:lnTo>
                    <a:pt x="201049" y="312991"/>
                  </a:lnTo>
                  <a:lnTo>
                    <a:pt x="208581" y="306336"/>
                  </a:lnTo>
                  <a:lnTo>
                    <a:pt x="215831" y="299680"/>
                  </a:lnTo>
                  <a:lnTo>
                    <a:pt x="223457" y="292518"/>
                  </a:lnTo>
                  <a:lnTo>
                    <a:pt x="233248" y="283106"/>
                  </a:lnTo>
                  <a:lnTo>
                    <a:pt x="248256" y="2684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506404" y="2853222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42114" y="326384"/>
                  </a:moveTo>
                  <a:lnTo>
                    <a:pt x="42047" y="311849"/>
                  </a:lnTo>
                  <a:lnTo>
                    <a:pt x="41407" y="299218"/>
                  </a:lnTo>
                  <a:lnTo>
                    <a:pt x="40115" y="287304"/>
                  </a:lnTo>
                  <a:lnTo>
                    <a:pt x="38428" y="275477"/>
                  </a:lnTo>
                  <a:lnTo>
                    <a:pt x="36759" y="262988"/>
                  </a:lnTo>
                  <a:lnTo>
                    <a:pt x="35342" y="249494"/>
                  </a:lnTo>
                  <a:lnTo>
                    <a:pt x="34071" y="235000"/>
                  </a:lnTo>
                  <a:lnTo>
                    <a:pt x="32612" y="219665"/>
                  </a:lnTo>
                  <a:lnTo>
                    <a:pt x="30783" y="203685"/>
                  </a:lnTo>
                  <a:lnTo>
                    <a:pt x="28725" y="187395"/>
                  </a:lnTo>
                  <a:lnTo>
                    <a:pt x="26798" y="171240"/>
                  </a:lnTo>
                  <a:lnTo>
                    <a:pt x="25199" y="155457"/>
                  </a:lnTo>
                  <a:lnTo>
                    <a:pt x="23804" y="140252"/>
                  </a:lnTo>
                  <a:lnTo>
                    <a:pt x="22259" y="125880"/>
                  </a:lnTo>
                  <a:lnTo>
                    <a:pt x="20369" y="112388"/>
                  </a:lnTo>
                  <a:lnTo>
                    <a:pt x="18099" y="99343"/>
                  </a:lnTo>
                  <a:lnTo>
                    <a:pt x="15497" y="85970"/>
                  </a:lnTo>
                  <a:lnTo>
                    <a:pt x="12637" y="71871"/>
                  </a:lnTo>
                  <a:lnTo>
                    <a:pt x="9738" y="57552"/>
                  </a:lnTo>
                  <a:lnTo>
                    <a:pt x="6872" y="42731"/>
                  </a:lnTo>
                  <a:lnTo>
                    <a:pt x="3788" y="249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422176" y="2815709"/>
              <a:ext cx="328501" cy="454094"/>
            </a:xfrm>
            <a:custGeom>
              <a:avLst/>
              <a:gdLst/>
              <a:ahLst/>
              <a:cxnLst/>
              <a:rect l="0" t="0" r="0" b="0"/>
              <a:pathLst>
                <a:path w="328501" h="454094">
                  <a:moveTo>
                    <a:pt x="31585" y="16456"/>
                  </a:moveTo>
                  <a:lnTo>
                    <a:pt x="37587" y="10723"/>
                  </a:lnTo>
                  <a:lnTo>
                    <a:pt x="44432" y="6439"/>
                  </a:lnTo>
                  <a:lnTo>
                    <a:pt x="52820" y="3237"/>
                  </a:lnTo>
                  <a:lnTo>
                    <a:pt x="62447" y="1049"/>
                  </a:lnTo>
                  <a:lnTo>
                    <a:pt x="72761" y="0"/>
                  </a:lnTo>
                  <a:lnTo>
                    <a:pt x="83369" y="58"/>
                  </a:lnTo>
                  <a:lnTo>
                    <a:pt x="94067" y="1055"/>
                  </a:lnTo>
                  <a:lnTo>
                    <a:pt x="104767" y="2784"/>
                  </a:lnTo>
                  <a:lnTo>
                    <a:pt x="115444" y="5053"/>
                  </a:lnTo>
                  <a:lnTo>
                    <a:pt x="126256" y="7709"/>
                  </a:lnTo>
                  <a:lnTo>
                    <a:pt x="137514" y="10637"/>
                  </a:lnTo>
                  <a:lnTo>
                    <a:pt x="149348" y="13762"/>
                  </a:lnTo>
                  <a:lnTo>
                    <a:pt x="161569" y="17351"/>
                  </a:lnTo>
                  <a:lnTo>
                    <a:pt x="173774" y="21979"/>
                  </a:lnTo>
                  <a:lnTo>
                    <a:pt x="185723" y="27875"/>
                  </a:lnTo>
                  <a:lnTo>
                    <a:pt x="197358" y="34955"/>
                  </a:lnTo>
                  <a:lnTo>
                    <a:pt x="208703" y="43004"/>
                  </a:lnTo>
                  <a:lnTo>
                    <a:pt x="219816" y="51790"/>
                  </a:lnTo>
                  <a:lnTo>
                    <a:pt x="230753" y="61112"/>
                  </a:lnTo>
                  <a:lnTo>
                    <a:pt x="241563" y="70815"/>
                  </a:lnTo>
                  <a:lnTo>
                    <a:pt x="252280" y="80786"/>
                  </a:lnTo>
                  <a:lnTo>
                    <a:pt x="262766" y="91108"/>
                  </a:lnTo>
                  <a:lnTo>
                    <a:pt x="272735" y="102029"/>
                  </a:lnTo>
                  <a:lnTo>
                    <a:pt x="282066" y="113639"/>
                  </a:lnTo>
                  <a:lnTo>
                    <a:pt x="290635" y="125878"/>
                  </a:lnTo>
                  <a:lnTo>
                    <a:pt x="298246" y="138626"/>
                  </a:lnTo>
                  <a:lnTo>
                    <a:pt x="304883" y="151759"/>
                  </a:lnTo>
                  <a:lnTo>
                    <a:pt x="310680" y="165171"/>
                  </a:lnTo>
                  <a:lnTo>
                    <a:pt x="315815" y="178781"/>
                  </a:lnTo>
                  <a:lnTo>
                    <a:pt x="320449" y="192524"/>
                  </a:lnTo>
                  <a:lnTo>
                    <a:pt x="324394" y="206193"/>
                  </a:lnTo>
                  <a:lnTo>
                    <a:pt x="327141" y="219450"/>
                  </a:lnTo>
                  <a:lnTo>
                    <a:pt x="328500" y="232146"/>
                  </a:lnTo>
                  <a:lnTo>
                    <a:pt x="328429" y="244299"/>
                  </a:lnTo>
                  <a:lnTo>
                    <a:pt x="326861" y="256000"/>
                  </a:lnTo>
                  <a:lnTo>
                    <a:pt x="323911" y="267356"/>
                  </a:lnTo>
                  <a:lnTo>
                    <a:pt x="319659" y="278457"/>
                  </a:lnTo>
                  <a:lnTo>
                    <a:pt x="314064" y="289379"/>
                  </a:lnTo>
                  <a:lnTo>
                    <a:pt x="307229" y="300175"/>
                  </a:lnTo>
                  <a:lnTo>
                    <a:pt x="299371" y="310885"/>
                  </a:lnTo>
                  <a:lnTo>
                    <a:pt x="290726" y="321535"/>
                  </a:lnTo>
                  <a:lnTo>
                    <a:pt x="281504" y="332141"/>
                  </a:lnTo>
                  <a:lnTo>
                    <a:pt x="271873" y="342552"/>
                  </a:lnTo>
                  <a:lnTo>
                    <a:pt x="261955" y="352469"/>
                  </a:lnTo>
                  <a:lnTo>
                    <a:pt x="251840" y="361773"/>
                  </a:lnTo>
                  <a:lnTo>
                    <a:pt x="241589" y="370666"/>
                  </a:lnTo>
                  <a:lnTo>
                    <a:pt x="231248" y="379557"/>
                  </a:lnTo>
                  <a:lnTo>
                    <a:pt x="220850" y="388685"/>
                  </a:lnTo>
                  <a:lnTo>
                    <a:pt x="210578" y="397953"/>
                  </a:lnTo>
                  <a:lnTo>
                    <a:pt x="200755" y="407028"/>
                  </a:lnTo>
                  <a:lnTo>
                    <a:pt x="191512" y="415723"/>
                  </a:lnTo>
                  <a:lnTo>
                    <a:pt x="182662" y="423850"/>
                  </a:lnTo>
                  <a:lnTo>
                    <a:pt x="173798" y="431155"/>
                  </a:lnTo>
                  <a:lnTo>
                    <a:pt x="164679" y="437579"/>
                  </a:lnTo>
                  <a:lnTo>
                    <a:pt x="155077" y="443062"/>
                  </a:lnTo>
                  <a:lnTo>
                    <a:pt x="144714" y="447453"/>
                  </a:lnTo>
                  <a:lnTo>
                    <a:pt x="133518" y="450775"/>
                  </a:lnTo>
                  <a:lnTo>
                    <a:pt x="121744" y="453024"/>
                  </a:lnTo>
                  <a:lnTo>
                    <a:pt x="109848" y="454093"/>
                  </a:lnTo>
                  <a:lnTo>
                    <a:pt x="98108" y="454035"/>
                  </a:lnTo>
                  <a:lnTo>
                    <a:pt x="86618" y="453031"/>
                  </a:lnTo>
                  <a:lnTo>
                    <a:pt x="75370" y="451296"/>
                  </a:lnTo>
                  <a:lnTo>
                    <a:pt x="64327" y="449020"/>
                  </a:lnTo>
                  <a:lnTo>
                    <a:pt x="53511" y="446318"/>
                  </a:lnTo>
                  <a:lnTo>
                    <a:pt x="41740" y="442862"/>
                  </a:lnTo>
                  <a:lnTo>
                    <a:pt x="25743" y="437234"/>
                  </a:lnTo>
                  <a:lnTo>
                    <a:pt x="0" y="4270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049314" y="3139931"/>
              <a:ext cx="143288" cy="152654"/>
            </a:xfrm>
            <a:custGeom>
              <a:avLst/>
              <a:gdLst/>
              <a:ahLst/>
              <a:cxnLst/>
              <a:rect l="0" t="0" r="0" b="0"/>
              <a:pathLst>
                <a:path w="143288" h="152654">
                  <a:moveTo>
                    <a:pt x="141442" y="8089"/>
                  </a:moveTo>
                  <a:lnTo>
                    <a:pt x="132574" y="5222"/>
                  </a:lnTo>
                  <a:lnTo>
                    <a:pt x="123587" y="3080"/>
                  </a:lnTo>
                  <a:lnTo>
                    <a:pt x="113596" y="1487"/>
                  </a:lnTo>
                  <a:lnTo>
                    <a:pt x="102788" y="652"/>
                  </a:lnTo>
                  <a:lnTo>
                    <a:pt x="91625" y="1100"/>
                  </a:lnTo>
                  <a:lnTo>
                    <a:pt x="80425" y="3009"/>
                  </a:lnTo>
                  <a:lnTo>
                    <a:pt x="69485" y="6246"/>
                  </a:lnTo>
                  <a:lnTo>
                    <a:pt x="59149" y="10555"/>
                  </a:lnTo>
                  <a:lnTo>
                    <a:pt x="49536" y="15678"/>
                  </a:lnTo>
                  <a:lnTo>
                    <a:pt x="40592" y="21556"/>
                  </a:lnTo>
                  <a:lnTo>
                    <a:pt x="32191" y="28326"/>
                  </a:lnTo>
                  <a:lnTo>
                    <a:pt x="24211" y="35992"/>
                  </a:lnTo>
                  <a:lnTo>
                    <a:pt x="16866" y="44598"/>
                  </a:lnTo>
                  <a:lnTo>
                    <a:pt x="10685" y="54284"/>
                  </a:lnTo>
                  <a:lnTo>
                    <a:pt x="5866" y="65021"/>
                  </a:lnTo>
                  <a:lnTo>
                    <a:pt x="2459" y="76486"/>
                  </a:lnTo>
                  <a:lnTo>
                    <a:pt x="540" y="88174"/>
                  </a:lnTo>
                  <a:lnTo>
                    <a:pt x="0" y="99769"/>
                  </a:lnTo>
                  <a:lnTo>
                    <a:pt x="926" y="110994"/>
                  </a:lnTo>
                  <a:lnTo>
                    <a:pt x="3666" y="121532"/>
                  </a:lnTo>
                  <a:lnTo>
                    <a:pt x="8253" y="131271"/>
                  </a:lnTo>
                  <a:lnTo>
                    <a:pt x="14604" y="139793"/>
                  </a:lnTo>
                  <a:lnTo>
                    <a:pt x="22686" y="146314"/>
                  </a:lnTo>
                  <a:lnTo>
                    <a:pt x="32299" y="150583"/>
                  </a:lnTo>
                  <a:lnTo>
                    <a:pt x="42820" y="152653"/>
                  </a:lnTo>
                  <a:lnTo>
                    <a:pt x="53333" y="152614"/>
                  </a:lnTo>
                  <a:lnTo>
                    <a:pt x="63328" y="150733"/>
                  </a:lnTo>
                  <a:lnTo>
                    <a:pt x="72832" y="147218"/>
                  </a:lnTo>
                  <a:lnTo>
                    <a:pt x="82208" y="142127"/>
                  </a:lnTo>
                  <a:lnTo>
                    <a:pt x="91693" y="135634"/>
                  </a:lnTo>
                  <a:lnTo>
                    <a:pt x="101048" y="128005"/>
                  </a:lnTo>
                  <a:lnTo>
                    <a:pt x="109657" y="119516"/>
                  </a:lnTo>
                  <a:lnTo>
                    <a:pt x="117229" y="110399"/>
                  </a:lnTo>
                  <a:lnTo>
                    <a:pt x="123789" y="100837"/>
                  </a:lnTo>
                  <a:lnTo>
                    <a:pt x="129505" y="90966"/>
                  </a:lnTo>
                  <a:lnTo>
                    <a:pt x="134562" y="80882"/>
                  </a:lnTo>
                  <a:lnTo>
                    <a:pt x="138805" y="70652"/>
                  </a:lnTo>
                  <a:lnTo>
                    <a:pt x="141758" y="60325"/>
                  </a:lnTo>
                  <a:lnTo>
                    <a:pt x="143261" y="49936"/>
                  </a:lnTo>
                  <a:lnTo>
                    <a:pt x="143287" y="39671"/>
                  </a:lnTo>
                  <a:lnTo>
                    <a:pt x="141785" y="29851"/>
                  </a:lnTo>
                  <a:lnTo>
                    <a:pt x="138879" y="20630"/>
                  </a:lnTo>
                  <a:lnTo>
                    <a:pt x="134658" y="12472"/>
                  </a:lnTo>
                  <a:lnTo>
                    <a:pt x="129083" y="6203"/>
                  </a:lnTo>
                  <a:lnTo>
                    <a:pt x="122228" y="2139"/>
                  </a:lnTo>
                  <a:lnTo>
                    <a:pt x="114168" y="0"/>
                  </a:lnTo>
                  <a:lnTo>
                    <a:pt x="103693" y="1213"/>
                  </a:lnTo>
                  <a:lnTo>
                    <a:pt x="88800" y="80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213235" y="2849184"/>
              <a:ext cx="124921" cy="435708"/>
            </a:xfrm>
            <a:custGeom>
              <a:avLst/>
              <a:gdLst/>
              <a:ahLst/>
              <a:cxnLst/>
              <a:rect l="0" t="0" r="0" b="0"/>
              <a:pathLst>
                <a:path w="124921" h="435708">
                  <a:moveTo>
                    <a:pt x="61749" y="435707"/>
                  </a:moveTo>
                  <a:lnTo>
                    <a:pt x="58883" y="426771"/>
                  </a:lnTo>
                  <a:lnTo>
                    <a:pt x="56740" y="417144"/>
                  </a:lnTo>
                  <a:lnTo>
                    <a:pt x="55133" y="405857"/>
                  </a:lnTo>
                  <a:lnTo>
                    <a:pt x="53780" y="393189"/>
                  </a:lnTo>
                  <a:lnTo>
                    <a:pt x="52282" y="379710"/>
                  </a:lnTo>
                  <a:lnTo>
                    <a:pt x="50432" y="365833"/>
                  </a:lnTo>
                  <a:lnTo>
                    <a:pt x="48192" y="351625"/>
                  </a:lnTo>
                  <a:lnTo>
                    <a:pt x="45611" y="336885"/>
                  </a:lnTo>
                  <a:lnTo>
                    <a:pt x="42761" y="321531"/>
                  </a:lnTo>
                  <a:lnTo>
                    <a:pt x="39712" y="305611"/>
                  </a:lnTo>
                  <a:lnTo>
                    <a:pt x="36520" y="289233"/>
                  </a:lnTo>
                  <a:lnTo>
                    <a:pt x="33226" y="272516"/>
                  </a:lnTo>
                  <a:lnTo>
                    <a:pt x="29864" y="255882"/>
                  </a:lnTo>
                  <a:lnTo>
                    <a:pt x="26453" y="240020"/>
                  </a:lnTo>
                  <a:lnTo>
                    <a:pt x="23009" y="225238"/>
                  </a:lnTo>
                  <a:lnTo>
                    <a:pt x="19545" y="211347"/>
                  </a:lnTo>
                  <a:lnTo>
                    <a:pt x="16065" y="197864"/>
                  </a:lnTo>
                  <a:lnTo>
                    <a:pt x="12580" y="184456"/>
                  </a:lnTo>
                  <a:lnTo>
                    <a:pt x="9257" y="170974"/>
                  </a:lnTo>
                  <a:lnTo>
                    <a:pt x="6405" y="157376"/>
                  </a:lnTo>
                  <a:lnTo>
                    <a:pt x="4154" y="143665"/>
                  </a:lnTo>
                  <a:lnTo>
                    <a:pt x="2474" y="129861"/>
                  </a:lnTo>
                  <a:lnTo>
                    <a:pt x="1264" y="115988"/>
                  </a:lnTo>
                  <a:lnTo>
                    <a:pt x="417" y="102069"/>
                  </a:lnTo>
                  <a:lnTo>
                    <a:pt x="0" y="88282"/>
                  </a:lnTo>
                  <a:lnTo>
                    <a:pt x="244" y="74945"/>
                  </a:lnTo>
                  <a:lnTo>
                    <a:pt x="1232" y="62201"/>
                  </a:lnTo>
                  <a:lnTo>
                    <a:pt x="3216" y="50185"/>
                  </a:lnTo>
                  <a:lnTo>
                    <a:pt x="6685" y="39108"/>
                  </a:lnTo>
                  <a:lnTo>
                    <a:pt x="11772" y="29000"/>
                  </a:lnTo>
                  <a:lnTo>
                    <a:pt x="18631" y="20058"/>
                  </a:lnTo>
                  <a:lnTo>
                    <a:pt x="27587" y="12723"/>
                  </a:lnTo>
                  <a:lnTo>
                    <a:pt x="38605" y="7089"/>
                  </a:lnTo>
                  <a:lnTo>
                    <a:pt x="51053" y="3119"/>
                  </a:lnTo>
                  <a:lnTo>
                    <a:pt x="63931" y="812"/>
                  </a:lnTo>
                  <a:lnTo>
                    <a:pt x="76609" y="0"/>
                  </a:lnTo>
                  <a:lnTo>
                    <a:pt x="88412" y="436"/>
                  </a:lnTo>
                  <a:lnTo>
                    <a:pt x="99603" y="2034"/>
                  </a:lnTo>
                  <a:lnTo>
                    <a:pt x="111156" y="6049"/>
                  </a:lnTo>
                  <a:lnTo>
                    <a:pt x="124920" y="145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053886" y="3074321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0"/>
                  </a:moveTo>
                  <a:lnTo>
                    <a:pt x="259139" y="0"/>
                  </a:lnTo>
                  <a:lnTo>
                    <a:pt x="245868" y="0"/>
                  </a:lnTo>
                  <a:lnTo>
                    <a:pt x="232662" y="0"/>
                  </a:lnTo>
                  <a:lnTo>
                    <a:pt x="219148" y="0"/>
                  </a:lnTo>
                  <a:lnTo>
                    <a:pt x="204991" y="0"/>
                  </a:lnTo>
                  <a:lnTo>
                    <a:pt x="190084" y="5"/>
                  </a:lnTo>
                  <a:lnTo>
                    <a:pt x="174493" y="177"/>
                  </a:lnTo>
                  <a:lnTo>
                    <a:pt x="158346" y="826"/>
                  </a:lnTo>
                  <a:lnTo>
                    <a:pt x="141782" y="2074"/>
                  </a:lnTo>
                  <a:lnTo>
                    <a:pt x="124913" y="3727"/>
                  </a:lnTo>
                  <a:lnTo>
                    <a:pt x="107830" y="5375"/>
                  </a:lnTo>
                  <a:lnTo>
                    <a:pt x="90613" y="6778"/>
                  </a:lnTo>
                  <a:lnTo>
                    <a:pt x="73678" y="7873"/>
                  </a:lnTo>
                  <a:lnTo>
                    <a:pt x="55917" y="8801"/>
                  </a:lnTo>
                  <a:lnTo>
                    <a:pt x="33535" y="964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7089084" y="2779523"/>
            <a:ext cx="1788612" cy="791810"/>
            <a:chOff x="7089084" y="2779523"/>
            <a:chExt cx="1788612" cy="791810"/>
          </a:xfrm>
        </p:grpSpPr>
        <p:sp>
          <p:nvSpPr>
            <p:cNvPr id="119" name="Freeform 118"/>
            <p:cNvSpPr/>
            <p:nvPr/>
          </p:nvSpPr>
          <p:spPr>
            <a:xfrm>
              <a:off x="7201492" y="2779523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0" y="0"/>
                  </a:moveTo>
                  <a:lnTo>
                    <a:pt x="0" y="8674"/>
                  </a:lnTo>
                  <a:lnTo>
                    <a:pt x="0" y="21021"/>
                  </a:lnTo>
                  <a:lnTo>
                    <a:pt x="0" y="35199"/>
                  </a:lnTo>
                  <a:lnTo>
                    <a:pt x="4" y="50463"/>
                  </a:lnTo>
                  <a:lnTo>
                    <a:pt x="177" y="66448"/>
                  </a:lnTo>
                  <a:lnTo>
                    <a:pt x="824" y="82929"/>
                  </a:lnTo>
                  <a:lnTo>
                    <a:pt x="2073" y="99749"/>
                  </a:lnTo>
                  <a:lnTo>
                    <a:pt x="3726" y="116634"/>
                  </a:lnTo>
                  <a:lnTo>
                    <a:pt x="5375" y="133204"/>
                  </a:lnTo>
                  <a:lnTo>
                    <a:pt x="6778" y="149263"/>
                  </a:lnTo>
                  <a:lnTo>
                    <a:pt x="7874" y="164400"/>
                  </a:lnTo>
                  <a:lnTo>
                    <a:pt x="8802" y="179483"/>
                  </a:lnTo>
                  <a:lnTo>
                    <a:pt x="9639" y="196955"/>
                  </a:lnTo>
                  <a:lnTo>
                    <a:pt x="10529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096207" y="3021678"/>
              <a:ext cx="210571" cy="94758"/>
            </a:xfrm>
            <a:custGeom>
              <a:avLst/>
              <a:gdLst/>
              <a:ahLst/>
              <a:cxnLst/>
              <a:rect l="0" t="0" r="0" b="0"/>
              <a:pathLst>
                <a:path w="210571" h="94758">
                  <a:moveTo>
                    <a:pt x="210570" y="0"/>
                  </a:moveTo>
                  <a:lnTo>
                    <a:pt x="201701" y="3001"/>
                  </a:lnTo>
                  <a:lnTo>
                    <a:pt x="192715" y="6423"/>
                  </a:lnTo>
                  <a:lnTo>
                    <a:pt x="182724" y="10615"/>
                  </a:lnTo>
                  <a:lnTo>
                    <a:pt x="171916" y="15342"/>
                  </a:lnTo>
                  <a:lnTo>
                    <a:pt x="160753" y="20176"/>
                  </a:lnTo>
                  <a:lnTo>
                    <a:pt x="149548" y="24857"/>
                  </a:lnTo>
                  <a:lnTo>
                    <a:pt x="138435" y="29467"/>
                  </a:lnTo>
                  <a:lnTo>
                    <a:pt x="127451" y="34317"/>
                  </a:lnTo>
                  <a:lnTo>
                    <a:pt x="116582" y="39578"/>
                  </a:lnTo>
                  <a:lnTo>
                    <a:pt x="105639" y="45264"/>
                  </a:lnTo>
                  <a:lnTo>
                    <a:pt x="94292" y="51312"/>
                  </a:lnTo>
                  <a:lnTo>
                    <a:pt x="82399" y="57640"/>
                  </a:lnTo>
                  <a:lnTo>
                    <a:pt x="70138" y="64008"/>
                  </a:lnTo>
                  <a:lnTo>
                    <a:pt x="57907" y="70050"/>
                  </a:lnTo>
                  <a:lnTo>
                    <a:pt x="45952" y="75588"/>
                  </a:lnTo>
                  <a:lnTo>
                    <a:pt x="34785" y="80472"/>
                  </a:lnTo>
                  <a:lnTo>
                    <a:pt x="24164" y="84976"/>
                  </a:lnTo>
                  <a:lnTo>
                    <a:pt x="13157" y="8949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089084" y="3160055"/>
              <a:ext cx="259808" cy="262606"/>
            </a:xfrm>
            <a:custGeom>
              <a:avLst/>
              <a:gdLst/>
              <a:ahLst/>
              <a:cxnLst/>
              <a:rect l="0" t="0" r="0" b="0"/>
              <a:pathLst>
                <a:path w="259808" h="262606">
                  <a:moveTo>
                    <a:pt x="38708" y="40608"/>
                  </a:moveTo>
                  <a:lnTo>
                    <a:pt x="44643" y="31874"/>
                  </a:lnTo>
                  <a:lnTo>
                    <a:pt x="50847" y="24167"/>
                  </a:lnTo>
                  <a:lnTo>
                    <a:pt x="57943" y="16778"/>
                  </a:lnTo>
                  <a:lnTo>
                    <a:pt x="65883" y="10036"/>
                  </a:lnTo>
                  <a:lnTo>
                    <a:pt x="74529" y="4802"/>
                  </a:lnTo>
                  <a:lnTo>
                    <a:pt x="83720" y="1441"/>
                  </a:lnTo>
                  <a:lnTo>
                    <a:pt x="93147" y="0"/>
                  </a:lnTo>
                  <a:lnTo>
                    <a:pt x="102387" y="471"/>
                  </a:lnTo>
                  <a:lnTo>
                    <a:pt x="111223" y="2646"/>
                  </a:lnTo>
                  <a:lnTo>
                    <a:pt x="119458" y="6359"/>
                  </a:lnTo>
                  <a:lnTo>
                    <a:pt x="126843" y="11584"/>
                  </a:lnTo>
                  <a:lnTo>
                    <a:pt x="133324" y="18172"/>
                  </a:lnTo>
                  <a:lnTo>
                    <a:pt x="138846" y="26033"/>
                  </a:lnTo>
                  <a:lnTo>
                    <a:pt x="143266" y="35211"/>
                  </a:lnTo>
                  <a:lnTo>
                    <a:pt x="146610" y="45612"/>
                  </a:lnTo>
                  <a:lnTo>
                    <a:pt x="149045" y="57190"/>
                  </a:lnTo>
                  <a:lnTo>
                    <a:pt x="150770" y="70018"/>
                  </a:lnTo>
                  <a:lnTo>
                    <a:pt x="151966" y="84011"/>
                  </a:lnTo>
                  <a:lnTo>
                    <a:pt x="152621" y="98644"/>
                  </a:lnTo>
                  <a:lnTo>
                    <a:pt x="152535" y="113079"/>
                  </a:lnTo>
                  <a:lnTo>
                    <a:pt x="151663" y="126859"/>
                  </a:lnTo>
                  <a:lnTo>
                    <a:pt x="150094" y="139889"/>
                  </a:lnTo>
                  <a:lnTo>
                    <a:pt x="147971" y="152254"/>
                  </a:lnTo>
                  <a:lnTo>
                    <a:pt x="145427" y="164090"/>
                  </a:lnTo>
                  <a:lnTo>
                    <a:pt x="142413" y="175532"/>
                  </a:lnTo>
                  <a:lnTo>
                    <a:pt x="138712" y="186689"/>
                  </a:lnTo>
                  <a:lnTo>
                    <a:pt x="134259" y="197643"/>
                  </a:lnTo>
                  <a:lnTo>
                    <a:pt x="129134" y="208290"/>
                  </a:lnTo>
                  <a:lnTo>
                    <a:pt x="123468" y="218366"/>
                  </a:lnTo>
                  <a:lnTo>
                    <a:pt x="117388" y="227769"/>
                  </a:lnTo>
                  <a:lnTo>
                    <a:pt x="110678" y="236388"/>
                  </a:lnTo>
                  <a:lnTo>
                    <a:pt x="102811" y="244032"/>
                  </a:lnTo>
                  <a:lnTo>
                    <a:pt x="93589" y="250681"/>
                  </a:lnTo>
                  <a:lnTo>
                    <a:pt x="83125" y="256147"/>
                  </a:lnTo>
                  <a:lnTo>
                    <a:pt x="71651" y="259995"/>
                  </a:lnTo>
                  <a:lnTo>
                    <a:pt x="59422" y="262134"/>
                  </a:lnTo>
                  <a:lnTo>
                    <a:pt x="46974" y="262605"/>
                  </a:lnTo>
                  <a:lnTo>
                    <a:pt x="35084" y="261409"/>
                  </a:lnTo>
                  <a:lnTo>
                    <a:pt x="24144" y="258712"/>
                  </a:lnTo>
                  <a:lnTo>
                    <a:pt x="14667" y="254632"/>
                  </a:lnTo>
                  <a:lnTo>
                    <a:pt x="7430" y="249152"/>
                  </a:lnTo>
                  <a:lnTo>
                    <a:pt x="2645" y="242400"/>
                  </a:lnTo>
                  <a:lnTo>
                    <a:pt x="211" y="234766"/>
                  </a:lnTo>
                  <a:lnTo>
                    <a:pt x="0" y="226804"/>
                  </a:lnTo>
                  <a:lnTo>
                    <a:pt x="1708" y="218864"/>
                  </a:lnTo>
                  <a:lnTo>
                    <a:pt x="5107" y="211246"/>
                  </a:lnTo>
                  <a:lnTo>
                    <a:pt x="10118" y="204284"/>
                  </a:lnTo>
                  <a:lnTo>
                    <a:pt x="16558" y="198093"/>
                  </a:lnTo>
                  <a:lnTo>
                    <a:pt x="24150" y="192938"/>
                  </a:lnTo>
                  <a:lnTo>
                    <a:pt x="32616" y="189297"/>
                  </a:lnTo>
                  <a:lnTo>
                    <a:pt x="41717" y="187293"/>
                  </a:lnTo>
                  <a:lnTo>
                    <a:pt x="51267" y="186742"/>
                  </a:lnTo>
                  <a:lnTo>
                    <a:pt x="61131" y="187353"/>
                  </a:lnTo>
                  <a:lnTo>
                    <a:pt x="71211" y="188833"/>
                  </a:lnTo>
                  <a:lnTo>
                    <a:pt x="81438" y="190943"/>
                  </a:lnTo>
                  <a:lnTo>
                    <a:pt x="91762" y="193496"/>
                  </a:lnTo>
                  <a:lnTo>
                    <a:pt x="102154" y="196357"/>
                  </a:lnTo>
                  <a:lnTo>
                    <a:pt x="112591" y="199428"/>
                  </a:lnTo>
                  <a:lnTo>
                    <a:pt x="123058" y="202643"/>
                  </a:lnTo>
                  <a:lnTo>
                    <a:pt x="133546" y="205954"/>
                  </a:lnTo>
                  <a:lnTo>
                    <a:pt x="144048" y="209331"/>
                  </a:lnTo>
                  <a:lnTo>
                    <a:pt x="154558" y="212751"/>
                  </a:lnTo>
                  <a:lnTo>
                    <a:pt x="165079" y="216198"/>
                  </a:lnTo>
                  <a:lnTo>
                    <a:pt x="175772" y="219494"/>
                  </a:lnTo>
                  <a:lnTo>
                    <a:pt x="186943" y="222329"/>
                  </a:lnTo>
                  <a:lnTo>
                    <a:pt x="198708" y="224568"/>
                  </a:lnTo>
                  <a:lnTo>
                    <a:pt x="210616" y="226244"/>
                  </a:lnTo>
                  <a:lnTo>
                    <a:pt x="223017" y="227633"/>
                  </a:lnTo>
                  <a:lnTo>
                    <a:pt x="238121" y="228855"/>
                  </a:lnTo>
                  <a:lnTo>
                    <a:pt x="259807" y="2301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639070" y="3223587"/>
              <a:ext cx="194133" cy="161346"/>
            </a:xfrm>
            <a:custGeom>
              <a:avLst/>
              <a:gdLst/>
              <a:ahLst/>
              <a:cxnLst/>
              <a:rect l="0" t="0" r="0" b="0"/>
              <a:pathLst>
                <a:path w="194133" h="161346">
                  <a:moveTo>
                    <a:pt x="109904" y="92889"/>
                  </a:moveTo>
                  <a:lnTo>
                    <a:pt x="112771" y="84021"/>
                  </a:lnTo>
                  <a:lnTo>
                    <a:pt x="114913" y="75034"/>
                  </a:lnTo>
                  <a:lnTo>
                    <a:pt x="116507" y="65048"/>
                  </a:lnTo>
                  <a:lnTo>
                    <a:pt x="117342" y="54413"/>
                  </a:lnTo>
                  <a:lnTo>
                    <a:pt x="116893" y="43898"/>
                  </a:lnTo>
                  <a:lnTo>
                    <a:pt x="114980" y="33951"/>
                  </a:lnTo>
                  <a:lnTo>
                    <a:pt x="111570" y="24837"/>
                  </a:lnTo>
                  <a:lnTo>
                    <a:pt x="106613" y="16797"/>
                  </a:lnTo>
                  <a:lnTo>
                    <a:pt x="100242" y="9854"/>
                  </a:lnTo>
                  <a:lnTo>
                    <a:pt x="92710" y="4347"/>
                  </a:lnTo>
                  <a:lnTo>
                    <a:pt x="84293" y="995"/>
                  </a:lnTo>
                  <a:lnTo>
                    <a:pt x="75231" y="0"/>
                  </a:lnTo>
                  <a:lnTo>
                    <a:pt x="65879" y="1110"/>
                  </a:lnTo>
                  <a:lnTo>
                    <a:pt x="56682" y="3906"/>
                  </a:lnTo>
                  <a:lnTo>
                    <a:pt x="47870" y="7977"/>
                  </a:lnTo>
                  <a:lnTo>
                    <a:pt x="39477" y="13301"/>
                  </a:lnTo>
                  <a:lnTo>
                    <a:pt x="31454" y="20221"/>
                  </a:lnTo>
                  <a:lnTo>
                    <a:pt x="23732" y="28800"/>
                  </a:lnTo>
                  <a:lnTo>
                    <a:pt x="16561" y="38830"/>
                  </a:lnTo>
                  <a:lnTo>
                    <a:pt x="10496" y="50012"/>
                  </a:lnTo>
                  <a:lnTo>
                    <a:pt x="5755" y="62054"/>
                  </a:lnTo>
                  <a:lnTo>
                    <a:pt x="2402" y="74716"/>
                  </a:lnTo>
                  <a:lnTo>
                    <a:pt x="516" y="87814"/>
                  </a:lnTo>
                  <a:lnTo>
                    <a:pt x="0" y="101201"/>
                  </a:lnTo>
                  <a:lnTo>
                    <a:pt x="941" y="114291"/>
                  </a:lnTo>
                  <a:lnTo>
                    <a:pt x="3691" y="126094"/>
                  </a:lnTo>
                  <a:lnTo>
                    <a:pt x="8282" y="136169"/>
                  </a:lnTo>
                  <a:lnTo>
                    <a:pt x="14465" y="144255"/>
                  </a:lnTo>
                  <a:lnTo>
                    <a:pt x="21901" y="150019"/>
                  </a:lnTo>
                  <a:lnTo>
                    <a:pt x="30268" y="153515"/>
                  </a:lnTo>
                  <a:lnTo>
                    <a:pt x="39138" y="154763"/>
                  </a:lnTo>
                  <a:lnTo>
                    <a:pt x="48004" y="153572"/>
                  </a:lnTo>
                  <a:lnTo>
                    <a:pt x="56587" y="150072"/>
                  </a:lnTo>
                  <a:lnTo>
                    <a:pt x="64652" y="144640"/>
                  </a:lnTo>
                  <a:lnTo>
                    <a:pt x="71925" y="137716"/>
                  </a:lnTo>
                  <a:lnTo>
                    <a:pt x="78330" y="129689"/>
                  </a:lnTo>
                  <a:lnTo>
                    <a:pt x="83801" y="120708"/>
                  </a:lnTo>
                  <a:lnTo>
                    <a:pt x="88187" y="110704"/>
                  </a:lnTo>
                  <a:lnTo>
                    <a:pt x="91535" y="99784"/>
                  </a:lnTo>
                  <a:lnTo>
                    <a:pt x="94902" y="90538"/>
                  </a:lnTo>
                  <a:lnTo>
                    <a:pt x="99039" y="86770"/>
                  </a:lnTo>
                  <a:lnTo>
                    <a:pt x="103043" y="88568"/>
                  </a:lnTo>
                  <a:lnTo>
                    <a:pt x="106751" y="94487"/>
                  </a:lnTo>
                  <a:lnTo>
                    <a:pt x="110451" y="102854"/>
                  </a:lnTo>
                  <a:lnTo>
                    <a:pt x="114555" y="112097"/>
                  </a:lnTo>
                  <a:lnTo>
                    <a:pt x="119247" y="121325"/>
                  </a:lnTo>
                  <a:lnTo>
                    <a:pt x="124518" y="130192"/>
                  </a:lnTo>
                  <a:lnTo>
                    <a:pt x="130272" y="138630"/>
                  </a:lnTo>
                  <a:lnTo>
                    <a:pt x="136404" y="146670"/>
                  </a:lnTo>
                  <a:lnTo>
                    <a:pt x="142976" y="153738"/>
                  </a:lnTo>
                  <a:lnTo>
                    <a:pt x="150219" y="158679"/>
                  </a:lnTo>
                  <a:lnTo>
                    <a:pt x="158188" y="161049"/>
                  </a:lnTo>
                  <a:lnTo>
                    <a:pt x="166352" y="161345"/>
                  </a:lnTo>
                  <a:lnTo>
                    <a:pt x="174474" y="160678"/>
                  </a:lnTo>
                  <a:lnTo>
                    <a:pt x="183271" y="158987"/>
                  </a:lnTo>
                  <a:lnTo>
                    <a:pt x="194132" y="1560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855883" y="3235310"/>
              <a:ext cx="124719" cy="155102"/>
            </a:xfrm>
            <a:custGeom>
              <a:avLst/>
              <a:gdLst/>
              <a:ahLst/>
              <a:cxnLst/>
              <a:rect l="0" t="0" r="0" b="0"/>
              <a:pathLst>
                <a:path w="124719" h="155102">
                  <a:moveTo>
                    <a:pt x="8905" y="7467"/>
                  </a:moveTo>
                  <a:lnTo>
                    <a:pt x="6038" y="16335"/>
                  </a:lnTo>
                  <a:lnTo>
                    <a:pt x="3896" y="25322"/>
                  </a:lnTo>
                  <a:lnTo>
                    <a:pt x="2297" y="35313"/>
                  </a:lnTo>
                  <a:lnTo>
                    <a:pt x="1290" y="46120"/>
                  </a:lnTo>
                  <a:lnTo>
                    <a:pt x="1089" y="57283"/>
                  </a:lnTo>
                  <a:lnTo>
                    <a:pt x="1739" y="68494"/>
                  </a:lnTo>
                  <a:lnTo>
                    <a:pt x="2978" y="79779"/>
                  </a:lnTo>
                  <a:lnTo>
                    <a:pt x="4343" y="91412"/>
                  </a:lnTo>
                  <a:lnTo>
                    <a:pt x="5557" y="103526"/>
                  </a:lnTo>
                  <a:lnTo>
                    <a:pt x="6692" y="115948"/>
                  </a:lnTo>
                  <a:lnTo>
                    <a:pt x="8060" y="128294"/>
                  </a:lnTo>
                  <a:lnTo>
                    <a:pt x="9791" y="140296"/>
                  </a:lnTo>
                  <a:lnTo>
                    <a:pt x="10493" y="150239"/>
                  </a:lnTo>
                  <a:lnTo>
                    <a:pt x="8968" y="155101"/>
                  </a:lnTo>
                  <a:lnTo>
                    <a:pt x="6674" y="154034"/>
                  </a:lnTo>
                  <a:lnTo>
                    <a:pt x="4512" y="148044"/>
                  </a:lnTo>
                  <a:lnTo>
                    <a:pt x="2762" y="138601"/>
                  </a:lnTo>
                  <a:lnTo>
                    <a:pt x="1445" y="127091"/>
                  </a:lnTo>
                  <a:lnTo>
                    <a:pt x="498" y="114441"/>
                  </a:lnTo>
                  <a:lnTo>
                    <a:pt x="0" y="101342"/>
                  </a:lnTo>
                  <a:lnTo>
                    <a:pt x="183" y="88383"/>
                  </a:lnTo>
                  <a:lnTo>
                    <a:pt x="1118" y="75846"/>
                  </a:lnTo>
                  <a:lnTo>
                    <a:pt x="2727" y="63780"/>
                  </a:lnTo>
                  <a:lnTo>
                    <a:pt x="4878" y="52125"/>
                  </a:lnTo>
                  <a:lnTo>
                    <a:pt x="7443" y="40806"/>
                  </a:lnTo>
                  <a:lnTo>
                    <a:pt x="10640" y="30065"/>
                  </a:lnTo>
                  <a:lnTo>
                    <a:pt x="14997" y="20450"/>
                  </a:lnTo>
                  <a:lnTo>
                    <a:pt x="20708" y="12179"/>
                  </a:lnTo>
                  <a:lnTo>
                    <a:pt x="27662" y="5643"/>
                  </a:lnTo>
                  <a:lnTo>
                    <a:pt x="35626" y="1533"/>
                  </a:lnTo>
                  <a:lnTo>
                    <a:pt x="44349" y="0"/>
                  </a:lnTo>
                  <a:lnTo>
                    <a:pt x="53460" y="904"/>
                  </a:lnTo>
                  <a:lnTo>
                    <a:pt x="62489" y="4086"/>
                  </a:lnTo>
                  <a:lnTo>
                    <a:pt x="71181" y="9223"/>
                  </a:lnTo>
                  <a:lnTo>
                    <a:pt x="79321" y="15905"/>
                  </a:lnTo>
                  <a:lnTo>
                    <a:pt x="86641" y="23744"/>
                  </a:lnTo>
                  <a:lnTo>
                    <a:pt x="93079" y="32421"/>
                  </a:lnTo>
                  <a:lnTo>
                    <a:pt x="98572" y="41855"/>
                  </a:lnTo>
                  <a:lnTo>
                    <a:pt x="102972" y="52171"/>
                  </a:lnTo>
                  <a:lnTo>
                    <a:pt x="106308" y="63367"/>
                  </a:lnTo>
                  <a:lnTo>
                    <a:pt x="108907" y="75158"/>
                  </a:lnTo>
                  <a:lnTo>
                    <a:pt x="111275" y="87072"/>
                  </a:lnTo>
                  <a:lnTo>
                    <a:pt x="113722" y="98814"/>
                  </a:lnTo>
                  <a:lnTo>
                    <a:pt x="116207" y="109838"/>
                  </a:lnTo>
                  <a:lnTo>
                    <a:pt x="118685" y="120349"/>
                  </a:lnTo>
                  <a:lnTo>
                    <a:pt x="121379" y="131266"/>
                  </a:lnTo>
                  <a:lnTo>
                    <a:pt x="124718" y="1443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059315" y="3045554"/>
              <a:ext cx="121328" cy="408695"/>
            </a:xfrm>
            <a:custGeom>
              <a:avLst/>
              <a:gdLst/>
              <a:ahLst/>
              <a:cxnLst/>
              <a:rect l="0" t="0" r="0" b="0"/>
              <a:pathLst>
                <a:path w="121328" h="408695">
                  <a:moveTo>
                    <a:pt x="110799" y="249865"/>
                  </a:moveTo>
                  <a:lnTo>
                    <a:pt x="107732" y="241198"/>
                  </a:lnTo>
                  <a:lnTo>
                    <a:pt x="103669" y="234132"/>
                  </a:lnTo>
                  <a:lnTo>
                    <a:pt x="98176" y="228036"/>
                  </a:lnTo>
                  <a:lnTo>
                    <a:pt x="91416" y="222980"/>
                  </a:lnTo>
                  <a:lnTo>
                    <a:pt x="83618" y="219414"/>
                  </a:lnTo>
                  <a:lnTo>
                    <a:pt x="75021" y="217471"/>
                  </a:lnTo>
                  <a:lnTo>
                    <a:pt x="65837" y="217300"/>
                  </a:lnTo>
                  <a:lnTo>
                    <a:pt x="56231" y="219231"/>
                  </a:lnTo>
                  <a:lnTo>
                    <a:pt x="46340" y="223234"/>
                  </a:lnTo>
                  <a:lnTo>
                    <a:pt x="36583" y="229005"/>
                  </a:lnTo>
                  <a:lnTo>
                    <a:pt x="27638" y="236158"/>
                  </a:lnTo>
                  <a:lnTo>
                    <a:pt x="19815" y="244340"/>
                  </a:lnTo>
                  <a:lnTo>
                    <a:pt x="13239" y="253424"/>
                  </a:lnTo>
                  <a:lnTo>
                    <a:pt x="8038" y="263497"/>
                  </a:lnTo>
                  <a:lnTo>
                    <a:pt x="4138" y="274536"/>
                  </a:lnTo>
                  <a:lnTo>
                    <a:pt x="1483" y="286559"/>
                  </a:lnTo>
                  <a:lnTo>
                    <a:pt x="134" y="299692"/>
                  </a:lnTo>
                  <a:lnTo>
                    <a:pt x="0" y="313894"/>
                  </a:lnTo>
                  <a:lnTo>
                    <a:pt x="874" y="328668"/>
                  </a:lnTo>
                  <a:lnTo>
                    <a:pt x="2523" y="343199"/>
                  </a:lnTo>
                  <a:lnTo>
                    <a:pt x="4748" y="357039"/>
                  </a:lnTo>
                  <a:lnTo>
                    <a:pt x="7716" y="369939"/>
                  </a:lnTo>
                  <a:lnTo>
                    <a:pt x="11918" y="381684"/>
                  </a:lnTo>
                  <a:lnTo>
                    <a:pt x="17526" y="392264"/>
                  </a:lnTo>
                  <a:lnTo>
                    <a:pt x="24410" y="401029"/>
                  </a:lnTo>
                  <a:lnTo>
                    <a:pt x="32329" y="406657"/>
                  </a:lnTo>
                  <a:lnTo>
                    <a:pt x="41017" y="408694"/>
                  </a:lnTo>
                  <a:lnTo>
                    <a:pt x="49934" y="407299"/>
                  </a:lnTo>
                  <a:lnTo>
                    <a:pt x="58301" y="402791"/>
                  </a:lnTo>
                  <a:lnTo>
                    <a:pt x="65735" y="395691"/>
                  </a:lnTo>
                  <a:lnTo>
                    <a:pt x="72215" y="386741"/>
                  </a:lnTo>
                  <a:lnTo>
                    <a:pt x="77882" y="376775"/>
                  </a:lnTo>
                  <a:lnTo>
                    <a:pt x="82920" y="366346"/>
                  </a:lnTo>
                  <a:lnTo>
                    <a:pt x="87491" y="355739"/>
                  </a:lnTo>
                  <a:lnTo>
                    <a:pt x="91730" y="345086"/>
                  </a:lnTo>
                  <a:lnTo>
                    <a:pt x="95736" y="334419"/>
                  </a:lnTo>
                  <a:lnTo>
                    <a:pt x="99582" y="323102"/>
                  </a:lnTo>
                  <a:lnTo>
                    <a:pt x="103319" y="309907"/>
                  </a:lnTo>
                  <a:lnTo>
                    <a:pt x="106976" y="294316"/>
                  </a:lnTo>
                  <a:lnTo>
                    <a:pt x="110415" y="276621"/>
                  </a:lnTo>
                  <a:lnTo>
                    <a:pt x="113345" y="257528"/>
                  </a:lnTo>
                  <a:lnTo>
                    <a:pt x="115647" y="237611"/>
                  </a:lnTo>
                  <a:lnTo>
                    <a:pt x="117361" y="217222"/>
                  </a:lnTo>
                  <a:lnTo>
                    <a:pt x="118595" y="196564"/>
                  </a:lnTo>
                  <a:lnTo>
                    <a:pt x="119462" y="175754"/>
                  </a:lnTo>
                  <a:lnTo>
                    <a:pt x="120062" y="155020"/>
                  </a:lnTo>
                  <a:lnTo>
                    <a:pt x="120474" y="134705"/>
                  </a:lnTo>
                  <a:lnTo>
                    <a:pt x="120753" y="114967"/>
                  </a:lnTo>
                  <a:lnTo>
                    <a:pt x="120942" y="95947"/>
                  </a:lnTo>
                  <a:lnTo>
                    <a:pt x="121068" y="77860"/>
                  </a:lnTo>
                  <a:lnTo>
                    <a:pt x="121154" y="60728"/>
                  </a:lnTo>
                  <a:lnTo>
                    <a:pt x="121212" y="44426"/>
                  </a:lnTo>
                  <a:lnTo>
                    <a:pt x="121250" y="28777"/>
                  </a:lnTo>
                  <a:lnTo>
                    <a:pt x="121243" y="13716"/>
                  </a:lnTo>
                  <a:lnTo>
                    <a:pt x="120063" y="2668"/>
                  </a:lnTo>
                  <a:lnTo>
                    <a:pt x="117022" y="0"/>
                  </a:lnTo>
                  <a:lnTo>
                    <a:pt x="113555" y="4297"/>
                  </a:lnTo>
                  <a:lnTo>
                    <a:pt x="110294" y="13449"/>
                  </a:lnTo>
                  <a:lnTo>
                    <a:pt x="107559" y="26099"/>
                  </a:lnTo>
                  <a:lnTo>
                    <a:pt x="105435" y="41294"/>
                  </a:lnTo>
                  <a:lnTo>
                    <a:pt x="103865" y="58308"/>
                  </a:lnTo>
                  <a:lnTo>
                    <a:pt x="102742" y="76603"/>
                  </a:lnTo>
                  <a:lnTo>
                    <a:pt x="101955" y="95785"/>
                  </a:lnTo>
                  <a:lnTo>
                    <a:pt x="101412" y="115576"/>
                  </a:lnTo>
                  <a:lnTo>
                    <a:pt x="101040" y="135780"/>
                  </a:lnTo>
                  <a:lnTo>
                    <a:pt x="100793" y="156260"/>
                  </a:lnTo>
                  <a:lnTo>
                    <a:pt x="100795" y="176761"/>
                  </a:lnTo>
                  <a:lnTo>
                    <a:pt x="101329" y="196913"/>
                  </a:lnTo>
                  <a:lnTo>
                    <a:pt x="102506" y="216541"/>
                  </a:lnTo>
                  <a:lnTo>
                    <a:pt x="104278" y="235485"/>
                  </a:lnTo>
                  <a:lnTo>
                    <a:pt x="106540" y="253520"/>
                  </a:lnTo>
                  <a:lnTo>
                    <a:pt x="109169" y="270603"/>
                  </a:lnTo>
                  <a:lnTo>
                    <a:pt x="111910" y="286446"/>
                  </a:lnTo>
                  <a:lnTo>
                    <a:pt x="114653" y="302089"/>
                  </a:lnTo>
                  <a:lnTo>
                    <a:pt x="117636" y="320025"/>
                  </a:lnTo>
                  <a:lnTo>
                    <a:pt x="121327" y="3446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517554" y="2873027"/>
              <a:ext cx="229989" cy="285523"/>
            </a:xfrm>
            <a:custGeom>
              <a:avLst/>
              <a:gdLst/>
              <a:ahLst/>
              <a:cxnLst/>
              <a:rect l="0" t="0" r="0" b="0"/>
              <a:pathLst>
                <a:path w="229989" h="285523">
                  <a:moveTo>
                    <a:pt x="42115" y="53895"/>
                  </a:moveTo>
                  <a:lnTo>
                    <a:pt x="45115" y="45161"/>
                  </a:lnTo>
                  <a:lnTo>
                    <a:pt x="48537" y="37454"/>
                  </a:lnTo>
                  <a:lnTo>
                    <a:pt x="52738" y="30056"/>
                  </a:lnTo>
                  <a:lnTo>
                    <a:pt x="57810" y="22968"/>
                  </a:lnTo>
                  <a:lnTo>
                    <a:pt x="63940" y="16438"/>
                  </a:lnTo>
                  <a:lnTo>
                    <a:pt x="71124" y="10575"/>
                  </a:lnTo>
                  <a:lnTo>
                    <a:pt x="79211" y="5656"/>
                  </a:lnTo>
                  <a:lnTo>
                    <a:pt x="88007" y="2182"/>
                  </a:lnTo>
                  <a:lnTo>
                    <a:pt x="97327" y="298"/>
                  </a:lnTo>
                  <a:lnTo>
                    <a:pt x="107024" y="0"/>
                  </a:lnTo>
                  <a:lnTo>
                    <a:pt x="116985" y="1312"/>
                  </a:lnTo>
                  <a:lnTo>
                    <a:pt x="127120" y="4088"/>
                  </a:lnTo>
                  <a:lnTo>
                    <a:pt x="137044" y="8221"/>
                  </a:lnTo>
                  <a:lnTo>
                    <a:pt x="146101" y="13735"/>
                  </a:lnTo>
                  <a:lnTo>
                    <a:pt x="153997" y="20521"/>
                  </a:lnTo>
                  <a:lnTo>
                    <a:pt x="160451" y="28516"/>
                  </a:lnTo>
                  <a:lnTo>
                    <a:pt x="165036" y="37785"/>
                  </a:lnTo>
                  <a:lnTo>
                    <a:pt x="167707" y="48239"/>
                  </a:lnTo>
                  <a:lnTo>
                    <a:pt x="168551" y="59512"/>
                  </a:lnTo>
                  <a:lnTo>
                    <a:pt x="167613" y="71071"/>
                  </a:lnTo>
                  <a:lnTo>
                    <a:pt x="165103" y="82584"/>
                  </a:lnTo>
                  <a:lnTo>
                    <a:pt x="161489" y="93924"/>
                  </a:lnTo>
                  <a:lnTo>
                    <a:pt x="157388" y="105071"/>
                  </a:lnTo>
                  <a:lnTo>
                    <a:pt x="153188" y="116046"/>
                  </a:lnTo>
                  <a:lnTo>
                    <a:pt x="148896" y="126721"/>
                  </a:lnTo>
                  <a:lnTo>
                    <a:pt x="144255" y="136824"/>
                  </a:lnTo>
                  <a:lnTo>
                    <a:pt x="139194" y="146188"/>
                  </a:lnTo>
                  <a:lnTo>
                    <a:pt x="135886" y="152637"/>
                  </a:lnTo>
                  <a:lnTo>
                    <a:pt x="137089" y="154426"/>
                  </a:lnTo>
                  <a:lnTo>
                    <a:pt x="142129" y="154010"/>
                  </a:lnTo>
                  <a:lnTo>
                    <a:pt x="149782" y="153296"/>
                  </a:lnTo>
                  <a:lnTo>
                    <a:pt x="158918" y="153515"/>
                  </a:lnTo>
                  <a:lnTo>
                    <a:pt x="168808" y="155123"/>
                  </a:lnTo>
                  <a:lnTo>
                    <a:pt x="178892" y="158087"/>
                  </a:lnTo>
                  <a:lnTo>
                    <a:pt x="188669" y="162179"/>
                  </a:lnTo>
                  <a:lnTo>
                    <a:pt x="197909" y="167146"/>
                  </a:lnTo>
                  <a:lnTo>
                    <a:pt x="206437" y="173081"/>
                  </a:lnTo>
                  <a:lnTo>
                    <a:pt x="214030" y="180417"/>
                  </a:lnTo>
                  <a:lnTo>
                    <a:pt x="220645" y="189271"/>
                  </a:lnTo>
                  <a:lnTo>
                    <a:pt x="225919" y="199318"/>
                  </a:lnTo>
                  <a:lnTo>
                    <a:pt x="229109" y="209978"/>
                  </a:lnTo>
                  <a:lnTo>
                    <a:pt x="229988" y="220842"/>
                  </a:lnTo>
                  <a:lnTo>
                    <a:pt x="228629" y="231390"/>
                  </a:lnTo>
                  <a:lnTo>
                    <a:pt x="225134" y="240933"/>
                  </a:lnTo>
                  <a:lnTo>
                    <a:pt x="219784" y="249197"/>
                  </a:lnTo>
                  <a:lnTo>
                    <a:pt x="212957" y="256252"/>
                  </a:lnTo>
                  <a:lnTo>
                    <a:pt x="205021" y="262314"/>
                  </a:lnTo>
                  <a:lnTo>
                    <a:pt x="196273" y="267615"/>
                  </a:lnTo>
                  <a:lnTo>
                    <a:pt x="186623" y="272194"/>
                  </a:lnTo>
                  <a:lnTo>
                    <a:pt x="175628" y="275908"/>
                  </a:lnTo>
                  <a:lnTo>
                    <a:pt x="163154" y="278743"/>
                  </a:lnTo>
                  <a:lnTo>
                    <a:pt x="149354" y="280818"/>
                  </a:lnTo>
                  <a:lnTo>
                    <a:pt x="134486" y="282295"/>
                  </a:lnTo>
                  <a:lnTo>
                    <a:pt x="118819" y="283326"/>
                  </a:lnTo>
                  <a:lnTo>
                    <a:pt x="102740" y="284035"/>
                  </a:lnTo>
                  <a:lnTo>
                    <a:pt x="86727" y="284520"/>
                  </a:lnTo>
                  <a:lnTo>
                    <a:pt x="71048" y="284848"/>
                  </a:lnTo>
                  <a:lnTo>
                    <a:pt x="56171" y="285070"/>
                  </a:lnTo>
                  <a:lnTo>
                    <a:pt x="41291" y="285244"/>
                  </a:lnTo>
                  <a:lnTo>
                    <a:pt x="23984" y="285386"/>
                  </a:lnTo>
                  <a:lnTo>
                    <a:pt x="0" y="2855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507026" y="3211739"/>
              <a:ext cx="315855" cy="31039"/>
            </a:xfrm>
            <a:custGeom>
              <a:avLst/>
              <a:gdLst/>
              <a:ahLst/>
              <a:cxnLst/>
              <a:rect l="0" t="0" r="0" b="0"/>
              <a:pathLst>
                <a:path w="315855" h="31039">
                  <a:moveTo>
                    <a:pt x="315854" y="31038"/>
                  </a:moveTo>
                  <a:lnTo>
                    <a:pt x="306987" y="28104"/>
                  </a:lnTo>
                  <a:lnTo>
                    <a:pt x="298000" y="25322"/>
                  </a:lnTo>
                  <a:lnTo>
                    <a:pt x="288000" y="22422"/>
                  </a:lnTo>
                  <a:lnTo>
                    <a:pt x="276846" y="19382"/>
                  </a:lnTo>
                  <a:lnTo>
                    <a:pt x="264386" y="16217"/>
                  </a:lnTo>
                  <a:lnTo>
                    <a:pt x="250679" y="12957"/>
                  </a:lnTo>
                  <a:lnTo>
                    <a:pt x="236089" y="9793"/>
                  </a:lnTo>
                  <a:lnTo>
                    <a:pt x="221159" y="7049"/>
                  </a:lnTo>
                  <a:lnTo>
                    <a:pt x="206235" y="4874"/>
                  </a:lnTo>
                  <a:lnTo>
                    <a:pt x="191453" y="3244"/>
                  </a:lnTo>
                  <a:lnTo>
                    <a:pt x="176843" y="2068"/>
                  </a:lnTo>
                  <a:lnTo>
                    <a:pt x="162382" y="1240"/>
                  </a:lnTo>
                  <a:lnTo>
                    <a:pt x="147873" y="665"/>
                  </a:lnTo>
                  <a:lnTo>
                    <a:pt x="132978" y="272"/>
                  </a:lnTo>
                  <a:lnTo>
                    <a:pt x="117553" y="8"/>
                  </a:lnTo>
                  <a:lnTo>
                    <a:pt x="101938" y="0"/>
                  </a:lnTo>
                  <a:lnTo>
                    <a:pt x="86833" y="526"/>
                  </a:lnTo>
                  <a:lnTo>
                    <a:pt x="72606" y="1692"/>
                  </a:lnTo>
                  <a:lnTo>
                    <a:pt x="59342" y="3299"/>
                  </a:lnTo>
                  <a:lnTo>
                    <a:pt x="45515" y="5083"/>
                  </a:lnTo>
                  <a:lnTo>
                    <a:pt x="27677" y="7202"/>
                  </a:lnTo>
                  <a:lnTo>
                    <a:pt x="0" y="99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730838" y="3305948"/>
              <a:ext cx="7816" cy="242156"/>
            </a:xfrm>
            <a:custGeom>
              <a:avLst/>
              <a:gdLst/>
              <a:ahLst/>
              <a:cxnLst/>
              <a:rect l="0" t="0" r="0" b="0"/>
              <a:pathLst>
                <a:path w="7816" h="242156">
                  <a:moveTo>
                    <a:pt x="7815" y="0"/>
                  </a:moveTo>
                  <a:lnTo>
                    <a:pt x="4948" y="8935"/>
                  </a:lnTo>
                  <a:lnTo>
                    <a:pt x="2806" y="18563"/>
                  </a:lnTo>
                  <a:lnTo>
                    <a:pt x="1208" y="29849"/>
                  </a:lnTo>
                  <a:lnTo>
                    <a:pt x="200" y="42517"/>
                  </a:lnTo>
                  <a:lnTo>
                    <a:pt x="0" y="55997"/>
                  </a:lnTo>
                  <a:lnTo>
                    <a:pt x="650" y="69869"/>
                  </a:lnTo>
                  <a:lnTo>
                    <a:pt x="1889" y="83904"/>
                  </a:lnTo>
                  <a:lnTo>
                    <a:pt x="3254" y="97996"/>
                  </a:lnTo>
                  <a:lnTo>
                    <a:pt x="4463" y="112098"/>
                  </a:lnTo>
                  <a:lnTo>
                    <a:pt x="5424" y="126191"/>
                  </a:lnTo>
                  <a:lnTo>
                    <a:pt x="6144" y="140273"/>
                  </a:lnTo>
                  <a:lnTo>
                    <a:pt x="6664" y="154339"/>
                  </a:lnTo>
                  <a:lnTo>
                    <a:pt x="7030" y="168362"/>
                  </a:lnTo>
                  <a:lnTo>
                    <a:pt x="7323" y="183986"/>
                  </a:lnTo>
                  <a:lnTo>
                    <a:pt x="7569" y="205934"/>
                  </a:lnTo>
                  <a:lnTo>
                    <a:pt x="7815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609558" y="3305948"/>
              <a:ext cx="139624" cy="126157"/>
            </a:xfrm>
            <a:custGeom>
              <a:avLst/>
              <a:gdLst/>
              <a:ahLst/>
              <a:cxnLst/>
              <a:rect l="0" t="0" r="0" b="0"/>
              <a:pathLst>
                <a:path w="139624" h="126157">
                  <a:moveTo>
                    <a:pt x="139623" y="115813"/>
                  </a:moveTo>
                  <a:lnTo>
                    <a:pt x="130688" y="113013"/>
                  </a:lnTo>
                  <a:lnTo>
                    <a:pt x="121060" y="111512"/>
                  </a:lnTo>
                  <a:lnTo>
                    <a:pt x="109777" y="111205"/>
                  </a:lnTo>
                  <a:lnTo>
                    <a:pt x="97283" y="111884"/>
                  </a:lnTo>
                  <a:lnTo>
                    <a:pt x="84452" y="113352"/>
                  </a:lnTo>
                  <a:lnTo>
                    <a:pt x="71834" y="115421"/>
                  </a:lnTo>
                  <a:lnTo>
                    <a:pt x="59624" y="117931"/>
                  </a:lnTo>
                  <a:lnTo>
                    <a:pt x="47829" y="120754"/>
                  </a:lnTo>
                  <a:lnTo>
                    <a:pt x="36397" y="123773"/>
                  </a:lnTo>
                  <a:lnTo>
                    <a:pt x="25740" y="126102"/>
                  </a:lnTo>
                  <a:lnTo>
                    <a:pt x="16708" y="126156"/>
                  </a:lnTo>
                  <a:lnTo>
                    <a:pt x="9636" y="123261"/>
                  </a:lnTo>
                  <a:lnTo>
                    <a:pt x="4547" y="117719"/>
                  </a:lnTo>
                  <a:lnTo>
                    <a:pt x="1414" y="110331"/>
                  </a:lnTo>
                  <a:lnTo>
                    <a:pt x="11" y="101770"/>
                  </a:lnTo>
                  <a:lnTo>
                    <a:pt x="0" y="92484"/>
                  </a:lnTo>
                  <a:lnTo>
                    <a:pt x="1038" y="82749"/>
                  </a:lnTo>
                  <a:lnTo>
                    <a:pt x="2834" y="72731"/>
                  </a:lnTo>
                  <a:lnTo>
                    <a:pt x="5012" y="62411"/>
                  </a:lnTo>
                  <a:lnTo>
                    <a:pt x="7314" y="50285"/>
                  </a:lnTo>
                  <a:lnTo>
                    <a:pt x="9937" y="31936"/>
                  </a:lnTo>
                  <a:lnTo>
                    <a:pt x="1328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864995" y="3558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1856929" y="3887310"/>
            <a:ext cx="343527" cy="482697"/>
            <a:chOff x="1856929" y="3887310"/>
            <a:chExt cx="343527" cy="482697"/>
          </a:xfrm>
        </p:grpSpPr>
        <p:sp>
          <p:nvSpPr>
            <p:cNvPr id="131" name="Freeform 130"/>
            <p:cNvSpPr/>
            <p:nvPr/>
          </p:nvSpPr>
          <p:spPr>
            <a:xfrm>
              <a:off x="1856929" y="3887310"/>
              <a:ext cx="259299" cy="482697"/>
            </a:xfrm>
            <a:custGeom>
              <a:avLst/>
              <a:gdLst/>
              <a:ahLst/>
              <a:cxnLst/>
              <a:rect l="0" t="0" r="0" b="0"/>
              <a:pathLst>
                <a:path w="259299" h="482697">
                  <a:moveTo>
                    <a:pt x="6615" y="50348"/>
                  </a:moveTo>
                  <a:lnTo>
                    <a:pt x="3662" y="58044"/>
                  </a:lnTo>
                  <a:lnTo>
                    <a:pt x="1225" y="57620"/>
                  </a:lnTo>
                  <a:lnTo>
                    <a:pt x="0" y="52287"/>
                  </a:lnTo>
                  <a:lnTo>
                    <a:pt x="75" y="44792"/>
                  </a:lnTo>
                  <a:lnTo>
                    <a:pt x="1352" y="36340"/>
                  </a:lnTo>
                  <a:lnTo>
                    <a:pt x="3857" y="27696"/>
                  </a:lnTo>
                  <a:lnTo>
                    <a:pt x="7500" y="19249"/>
                  </a:lnTo>
                  <a:lnTo>
                    <a:pt x="12248" y="11602"/>
                  </a:lnTo>
                  <a:lnTo>
                    <a:pt x="18190" y="5673"/>
                  </a:lnTo>
                  <a:lnTo>
                    <a:pt x="25260" y="1803"/>
                  </a:lnTo>
                  <a:lnTo>
                    <a:pt x="33111" y="0"/>
                  </a:lnTo>
                  <a:lnTo>
                    <a:pt x="41218" y="219"/>
                  </a:lnTo>
                  <a:lnTo>
                    <a:pt x="49261" y="2220"/>
                  </a:lnTo>
                  <a:lnTo>
                    <a:pt x="57118" y="5815"/>
                  </a:lnTo>
                  <a:lnTo>
                    <a:pt x="64773" y="10959"/>
                  </a:lnTo>
                  <a:lnTo>
                    <a:pt x="72251" y="17488"/>
                  </a:lnTo>
                  <a:lnTo>
                    <a:pt x="79425" y="25140"/>
                  </a:lnTo>
                  <a:lnTo>
                    <a:pt x="86024" y="33646"/>
                  </a:lnTo>
                  <a:lnTo>
                    <a:pt x="91946" y="42774"/>
                  </a:lnTo>
                  <a:lnTo>
                    <a:pt x="97247" y="52342"/>
                  </a:lnTo>
                  <a:lnTo>
                    <a:pt x="102041" y="62218"/>
                  </a:lnTo>
                  <a:lnTo>
                    <a:pt x="106453" y="72315"/>
                  </a:lnTo>
                  <a:lnTo>
                    <a:pt x="110586" y="82891"/>
                  </a:lnTo>
                  <a:lnTo>
                    <a:pt x="114523" y="94517"/>
                  </a:lnTo>
                  <a:lnTo>
                    <a:pt x="118323" y="107413"/>
                  </a:lnTo>
                  <a:lnTo>
                    <a:pt x="122028" y="121330"/>
                  </a:lnTo>
                  <a:lnTo>
                    <a:pt x="125670" y="135743"/>
                  </a:lnTo>
                  <a:lnTo>
                    <a:pt x="129263" y="150295"/>
                  </a:lnTo>
                  <a:lnTo>
                    <a:pt x="132660" y="164981"/>
                  </a:lnTo>
                  <a:lnTo>
                    <a:pt x="135560" y="180052"/>
                  </a:lnTo>
                  <a:lnTo>
                    <a:pt x="137843" y="195630"/>
                  </a:lnTo>
                  <a:lnTo>
                    <a:pt x="139545" y="211532"/>
                  </a:lnTo>
                  <a:lnTo>
                    <a:pt x="140770" y="227366"/>
                  </a:lnTo>
                  <a:lnTo>
                    <a:pt x="141631" y="242911"/>
                  </a:lnTo>
                  <a:lnTo>
                    <a:pt x="142228" y="258112"/>
                  </a:lnTo>
                  <a:lnTo>
                    <a:pt x="142636" y="273006"/>
                  </a:lnTo>
                  <a:lnTo>
                    <a:pt x="142909" y="287659"/>
                  </a:lnTo>
                  <a:lnTo>
                    <a:pt x="142924" y="302297"/>
                  </a:lnTo>
                  <a:lnTo>
                    <a:pt x="142403" y="317278"/>
                  </a:lnTo>
                  <a:lnTo>
                    <a:pt x="141234" y="332761"/>
                  </a:lnTo>
                  <a:lnTo>
                    <a:pt x="139466" y="348415"/>
                  </a:lnTo>
                  <a:lnTo>
                    <a:pt x="137207" y="363546"/>
                  </a:lnTo>
                  <a:lnTo>
                    <a:pt x="134577" y="377795"/>
                  </a:lnTo>
                  <a:lnTo>
                    <a:pt x="131675" y="391143"/>
                  </a:lnTo>
                  <a:lnTo>
                    <a:pt x="128582" y="403719"/>
                  </a:lnTo>
                  <a:lnTo>
                    <a:pt x="125351" y="415693"/>
                  </a:lnTo>
                  <a:lnTo>
                    <a:pt x="121860" y="427058"/>
                  </a:lnTo>
                  <a:lnTo>
                    <a:pt x="117831" y="437631"/>
                  </a:lnTo>
                  <a:lnTo>
                    <a:pt x="113151" y="447374"/>
                  </a:lnTo>
                  <a:lnTo>
                    <a:pt x="107701" y="456223"/>
                  </a:lnTo>
                  <a:lnTo>
                    <a:pt x="101285" y="464023"/>
                  </a:lnTo>
                  <a:lnTo>
                    <a:pt x="93893" y="470778"/>
                  </a:lnTo>
                  <a:lnTo>
                    <a:pt x="85657" y="476314"/>
                  </a:lnTo>
                  <a:lnTo>
                    <a:pt x="76758" y="480210"/>
                  </a:lnTo>
                  <a:lnTo>
                    <a:pt x="67370" y="482377"/>
                  </a:lnTo>
                  <a:lnTo>
                    <a:pt x="57797" y="482696"/>
                  </a:lnTo>
                  <a:lnTo>
                    <a:pt x="48451" y="480865"/>
                  </a:lnTo>
                  <a:lnTo>
                    <a:pt x="39547" y="476924"/>
                  </a:lnTo>
                  <a:lnTo>
                    <a:pt x="31434" y="471025"/>
                  </a:lnTo>
                  <a:lnTo>
                    <a:pt x="24663" y="463253"/>
                  </a:lnTo>
                  <a:lnTo>
                    <a:pt x="19411" y="453847"/>
                  </a:lnTo>
                  <a:lnTo>
                    <a:pt x="15699" y="443296"/>
                  </a:lnTo>
                  <a:lnTo>
                    <a:pt x="13566" y="432231"/>
                  </a:lnTo>
                  <a:lnTo>
                    <a:pt x="12879" y="421058"/>
                  </a:lnTo>
                  <a:lnTo>
                    <a:pt x="13703" y="410118"/>
                  </a:lnTo>
                  <a:lnTo>
                    <a:pt x="16376" y="399771"/>
                  </a:lnTo>
                  <a:lnTo>
                    <a:pt x="20918" y="390161"/>
                  </a:lnTo>
                  <a:lnTo>
                    <a:pt x="27237" y="381725"/>
                  </a:lnTo>
                  <a:lnTo>
                    <a:pt x="35299" y="375261"/>
                  </a:lnTo>
                  <a:lnTo>
                    <a:pt x="44903" y="371026"/>
                  </a:lnTo>
                  <a:lnTo>
                    <a:pt x="55587" y="368808"/>
                  </a:lnTo>
                  <a:lnTo>
                    <a:pt x="66743" y="368217"/>
                  </a:lnTo>
                  <a:lnTo>
                    <a:pt x="77977" y="368856"/>
                  </a:lnTo>
                  <a:lnTo>
                    <a:pt x="88959" y="370553"/>
                  </a:lnTo>
                  <a:lnTo>
                    <a:pt x="99332" y="373353"/>
                  </a:lnTo>
                  <a:lnTo>
                    <a:pt x="108975" y="377194"/>
                  </a:lnTo>
                  <a:lnTo>
                    <a:pt x="117941" y="381906"/>
                  </a:lnTo>
                  <a:lnTo>
                    <a:pt x="126359" y="387292"/>
                  </a:lnTo>
                  <a:lnTo>
                    <a:pt x="134363" y="393172"/>
                  </a:lnTo>
                  <a:lnTo>
                    <a:pt x="142234" y="399238"/>
                  </a:lnTo>
                  <a:lnTo>
                    <a:pt x="150366" y="405077"/>
                  </a:lnTo>
                  <a:lnTo>
                    <a:pt x="158954" y="410483"/>
                  </a:lnTo>
                  <a:lnTo>
                    <a:pt x="168011" y="415434"/>
                  </a:lnTo>
                  <a:lnTo>
                    <a:pt x="177471" y="419994"/>
                  </a:lnTo>
                  <a:lnTo>
                    <a:pt x="187242" y="424238"/>
                  </a:lnTo>
                  <a:lnTo>
                    <a:pt x="197244" y="427920"/>
                  </a:lnTo>
                  <a:lnTo>
                    <a:pt x="207411" y="430488"/>
                  </a:lnTo>
                  <a:lnTo>
                    <a:pt x="217679" y="431739"/>
                  </a:lnTo>
                  <a:lnTo>
                    <a:pt x="227559" y="431929"/>
                  </a:lnTo>
                  <a:lnTo>
                    <a:pt x="237102" y="431630"/>
                  </a:lnTo>
                  <a:lnTo>
                    <a:pt x="247148" y="430811"/>
                  </a:lnTo>
                  <a:lnTo>
                    <a:pt x="259298" y="4293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168870" y="403241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200455" y="419034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1958967" y="4706238"/>
            <a:ext cx="315189" cy="357970"/>
            <a:chOff x="1958967" y="4706238"/>
            <a:chExt cx="315189" cy="357970"/>
          </a:xfrm>
        </p:grpSpPr>
        <p:sp>
          <p:nvSpPr>
            <p:cNvPr id="135" name="Freeform 134"/>
            <p:cNvSpPr/>
            <p:nvPr/>
          </p:nvSpPr>
          <p:spPr>
            <a:xfrm>
              <a:off x="2074114" y="4706238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0" y="92494"/>
                  </a:lnTo>
                  <a:lnTo>
                    <a:pt x="0" y="110664"/>
                  </a:lnTo>
                  <a:lnTo>
                    <a:pt x="0" y="128620"/>
                  </a:lnTo>
                  <a:lnTo>
                    <a:pt x="0" y="145918"/>
                  </a:lnTo>
                  <a:lnTo>
                    <a:pt x="0" y="162633"/>
                  </a:lnTo>
                  <a:lnTo>
                    <a:pt x="0" y="179155"/>
                  </a:lnTo>
                  <a:lnTo>
                    <a:pt x="4" y="195744"/>
                  </a:lnTo>
                  <a:lnTo>
                    <a:pt x="177" y="212175"/>
                  </a:lnTo>
                  <a:lnTo>
                    <a:pt x="826" y="227841"/>
                  </a:lnTo>
                  <a:lnTo>
                    <a:pt x="2079" y="242462"/>
                  </a:lnTo>
                  <a:lnTo>
                    <a:pt x="3904" y="256231"/>
                  </a:lnTo>
                  <a:lnTo>
                    <a:pt x="6200" y="269625"/>
                  </a:lnTo>
                  <a:lnTo>
                    <a:pt x="8852" y="282962"/>
                  </a:lnTo>
                  <a:lnTo>
                    <a:pt x="11609" y="296160"/>
                  </a:lnTo>
                  <a:lnTo>
                    <a:pt x="14363" y="310328"/>
                  </a:lnTo>
                  <a:lnTo>
                    <a:pt x="17356" y="328952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958967" y="4706238"/>
              <a:ext cx="104619" cy="271531"/>
            </a:xfrm>
            <a:custGeom>
              <a:avLst/>
              <a:gdLst/>
              <a:ahLst/>
              <a:cxnLst/>
              <a:rect l="0" t="0" r="0" b="0"/>
              <a:pathLst>
                <a:path w="104619" h="271531">
                  <a:moveTo>
                    <a:pt x="104618" y="189513"/>
                  </a:moveTo>
                  <a:lnTo>
                    <a:pt x="95884" y="192514"/>
                  </a:lnTo>
                  <a:lnTo>
                    <a:pt x="88177" y="195937"/>
                  </a:lnTo>
                  <a:lnTo>
                    <a:pt x="80775" y="200137"/>
                  </a:lnTo>
                  <a:lnTo>
                    <a:pt x="73514" y="205210"/>
                  </a:lnTo>
                  <a:lnTo>
                    <a:pt x="66335" y="211339"/>
                  </a:lnTo>
                  <a:lnTo>
                    <a:pt x="59210" y="218519"/>
                  </a:lnTo>
                  <a:lnTo>
                    <a:pt x="52120" y="226433"/>
                  </a:lnTo>
                  <a:lnTo>
                    <a:pt x="45053" y="234579"/>
                  </a:lnTo>
                  <a:lnTo>
                    <a:pt x="38002" y="242647"/>
                  </a:lnTo>
                  <a:lnTo>
                    <a:pt x="30962" y="250517"/>
                  </a:lnTo>
                  <a:lnTo>
                    <a:pt x="23928" y="258183"/>
                  </a:lnTo>
                  <a:lnTo>
                    <a:pt x="16910" y="265617"/>
                  </a:lnTo>
                  <a:lnTo>
                    <a:pt x="10299" y="270958"/>
                  </a:lnTo>
                  <a:lnTo>
                    <a:pt x="5179" y="271530"/>
                  </a:lnTo>
                  <a:lnTo>
                    <a:pt x="2133" y="267415"/>
                  </a:lnTo>
                  <a:lnTo>
                    <a:pt x="571" y="259509"/>
                  </a:lnTo>
                  <a:lnTo>
                    <a:pt x="0" y="249065"/>
                  </a:lnTo>
                  <a:lnTo>
                    <a:pt x="317" y="237486"/>
                  </a:lnTo>
                  <a:lnTo>
                    <a:pt x="1433" y="225638"/>
                  </a:lnTo>
                  <a:lnTo>
                    <a:pt x="3210" y="213740"/>
                  </a:lnTo>
                  <a:lnTo>
                    <a:pt x="5495" y="201605"/>
                  </a:lnTo>
                  <a:lnTo>
                    <a:pt x="8154" y="189100"/>
                  </a:lnTo>
                  <a:lnTo>
                    <a:pt x="11079" y="176055"/>
                  </a:lnTo>
                  <a:lnTo>
                    <a:pt x="14191" y="162216"/>
                  </a:lnTo>
                  <a:lnTo>
                    <a:pt x="17427" y="147530"/>
                  </a:lnTo>
                  <a:lnTo>
                    <a:pt x="20582" y="132257"/>
                  </a:lnTo>
                  <a:lnTo>
                    <a:pt x="23321" y="116858"/>
                  </a:lnTo>
                  <a:lnTo>
                    <a:pt x="25500" y="101618"/>
                  </a:lnTo>
                  <a:lnTo>
                    <a:pt x="27302" y="86792"/>
                  </a:lnTo>
                  <a:lnTo>
                    <a:pt x="29127" y="72684"/>
                  </a:lnTo>
                  <a:lnTo>
                    <a:pt x="31204" y="59390"/>
                  </a:lnTo>
                  <a:lnTo>
                    <a:pt x="33441" y="47088"/>
                  </a:lnTo>
                  <a:lnTo>
                    <a:pt x="35725" y="34822"/>
                  </a:lnTo>
                  <a:lnTo>
                    <a:pt x="38261" y="20394"/>
                  </a:lnTo>
                  <a:lnTo>
                    <a:pt x="4144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242570" y="4758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263626" y="494839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8" name="Group 147"/>
          <p:cNvGrpSpPr/>
          <p:nvPr/>
        </p:nvGrpSpPr>
        <p:grpSpPr>
          <a:xfrm>
            <a:off x="2640748" y="3746705"/>
            <a:ext cx="1884742" cy="612094"/>
            <a:chOff x="2640748" y="3746705"/>
            <a:chExt cx="1884742" cy="612094"/>
          </a:xfrm>
        </p:grpSpPr>
        <p:sp>
          <p:nvSpPr>
            <p:cNvPr id="140" name="Freeform 139"/>
            <p:cNvSpPr/>
            <p:nvPr/>
          </p:nvSpPr>
          <p:spPr>
            <a:xfrm>
              <a:off x="2640748" y="3832504"/>
              <a:ext cx="201947" cy="446561"/>
            </a:xfrm>
            <a:custGeom>
              <a:avLst/>
              <a:gdLst/>
              <a:ahLst/>
              <a:cxnLst/>
              <a:rect l="0" t="0" r="0" b="0"/>
              <a:pathLst>
                <a:path w="201947" h="446561">
                  <a:moveTo>
                    <a:pt x="44018" y="10397"/>
                  </a:moveTo>
                  <a:lnTo>
                    <a:pt x="41152" y="22133"/>
                  </a:lnTo>
                  <a:lnTo>
                    <a:pt x="39009" y="33261"/>
                  </a:lnTo>
                  <a:lnTo>
                    <a:pt x="37402" y="44855"/>
                  </a:lnTo>
                  <a:lnTo>
                    <a:pt x="36049" y="56844"/>
                  </a:lnTo>
                  <a:lnTo>
                    <a:pt x="34552" y="68855"/>
                  </a:lnTo>
                  <a:lnTo>
                    <a:pt x="32697" y="80635"/>
                  </a:lnTo>
                  <a:lnTo>
                    <a:pt x="30262" y="91291"/>
                  </a:lnTo>
                  <a:lnTo>
                    <a:pt x="26225" y="99078"/>
                  </a:lnTo>
                  <a:lnTo>
                    <a:pt x="20453" y="102936"/>
                  </a:lnTo>
                  <a:lnTo>
                    <a:pt x="14641" y="102930"/>
                  </a:lnTo>
                  <a:lnTo>
                    <a:pt x="9365" y="99811"/>
                  </a:lnTo>
                  <a:lnTo>
                    <a:pt x="4938" y="94233"/>
                  </a:lnTo>
                  <a:lnTo>
                    <a:pt x="1855" y="86557"/>
                  </a:lnTo>
                  <a:lnTo>
                    <a:pt x="259" y="77155"/>
                  </a:lnTo>
                  <a:lnTo>
                    <a:pt x="0" y="66577"/>
                  </a:lnTo>
                  <a:lnTo>
                    <a:pt x="814" y="55479"/>
                  </a:lnTo>
                  <a:lnTo>
                    <a:pt x="2445" y="44281"/>
                  </a:lnTo>
                  <a:lnTo>
                    <a:pt x="4997" y="33490"/>
                  </a:lnTo>
                  <a:lnTo>
                    <a:pt x="8912" y="23774"/>
                  </a:lnTo>
                  <a:lnTo>
                    <a:pt x="14323" y="15400"/>
                  </a:lnTo>
                  <a:lnTo>
                    <a:pt x="21075" y="8608"/>
                  </a:lnTo>
                  <a:lnTo>
                    <a:pt x="28903" y="3787"/>
                  </a:lnTo>
                  <a:lnTo>
                    <a:pt x="37535" y="955"/>
                  </a:lnTo>
                  <a:lnTo>
                    <a:pt x="46584" y="0"/>
                  </a:lnTo>
                  <a:lnTo>
                    <a:pt x="55571" y="863"/>
                  </a:lnTo>
                  <a:lnTo>
                    <a:pt x="64240" y="3328"/>
                  </a:lnTo>
                  <a:lnTo>
                    <a:pt x="72534" y="7081"/>
                  </a:lnTo>
                  <a:lnTo>
                    <a:pt x="80490" y="11809"/>
                  </a:lnTo>
                  <a:lnTo>
                    <a:pt x="88173" y="17247"/>
                  </a:lnTo>
                  <a:lnTo>
                    <a:pt x="95486" y="23354"/>
                  </a:lnTo>
                  <a:lnTo>
                    <a:pt x="102179" y="30285"/>
                  </a:lnTo>
                  <a:lnTo>
                    <a:pt x="108170" y="38059"/>
                  </a:lnTo>
                  <a:lnTo>
                    <a:pt x="113685" y="46568"/>
                  </a:lnTo>
                  <a:lnTo>
                    <a:pt x="119157" y="55659"/>
                  </a:lnTo>
                  <a:lnTo>
                    <a:pt x="124836" y="65182"/>
                  </a:lnTo>
                  <a:lnTo>
                    <a:pt x="130635" y="75019"/>
                  </a:lnTo>
                  <a:lnTo>
                    <a:pt x="136228" y="85074"/>
                  </a:lnTo>
                  <a:lnTo>
                    <a:pt x="141436" y="95287"/>
                  </a:lnTo>
                  <a:lnTo>
                    <a:pt x="146238" y="105772"/>
                  </a:lnTo>
                  <a:lnTo>
                    <a:pt x="150690" y="116803"/>
                  </a:lnTo>
                  <a:lnTo>
                    <a:pt x="154864" y="128487"/>
                  </a:lnTo>
                  <a:lnTo>
                    <a:pt x="158666" y="140775"/>
                  </a:lnTo>
                  <a:lnTo>
                    <a:pt x="161847" y="153556"/>
                  </a:lnTo>
                  <a:lnTo>
                    <a:pt x="164321" y="166716"/>
                  </a:lnTo>
                  <a:lnTo>
                    <a:pt x="166153" y="180316"/>
                  </a:lnTo>
                  <a:lnTo>
                    <a:pt x="167466" y="194585"/>
                  </a:lnTo>
                  <a:lnTo>
                    <a:pt x="168382" y="209587"/>
                  </a:lnTo>
                  <a:lnTo>
                    <a:pt x="168845" y="225086"/>
                  </a:lnTo>
                  <a:lnTo>
                    <a:pt x="168632" y="240643"/>
                  </a:lnTo>
                  <a:lnTo>
                    <a:pt x="167674" y="255992"/>
                  </a:lnTo>
                  <a:lnTo>
                    <a:pt x="166049" y="270892"/>
                  </a:lnTo>
                  <a:lnTo>
                    <a:pt x="163887" y="285051"/>
                  </a:lnTo>
                  <a:lnTo>
                    <a:pt x="161321" y="298387"/>
                  </a:lnTo>
                  <a:lnTo>
                    <a:pt x="158463" y="310987"/>
                  </a:lnTo>
                  <a:lnTo>
                    <a:pt x="155399" y="322997"/>
                  </a:lnTo>
                  <a:lnTo>
                    <a:pt x="152188" y="334562"/>
                  </a:lnTo>
                  <a:lnTo>
                    <a:pt x="148710" y="345806"/>
                  </a:lnTo>
                  <a:lnTo>
                    <a:pt x="144689" y="356824"/>
                  </a:lnTo>
                  <a:lnTo>
                    <a:pt x="140019" y="367684"/>
                  </a:lnTo>
                  <a:lnTo>
                    <a:pt x="134746" y="378438"/>
                  </a:lnTo>
                  <a:lnTo>
                    <a:pt x="128981" y="389116"/>
                  </a:lnTo>
                  <a:lnTo>
                    <a:pt x="122839" y="399738"/>
                  </a:lnTo>
                  <a:lnTo>
                    <a:pt x="116257" y="409988"/>
                  </a:lnTo>
                  <a:lnTo>
                    <a:pt x="109007" y="419266"/>
                  </a:lnTo>
                  <a:lnTo>
                    <a:pt x="101014" y="427313"/>
                  </a:lnTo>
                  <a:lnTo>
                    <a:pt x="92188" y="434038"/>
                  </a:lnTo>
                  <a:lnTo>
                    <a:pt x="82353" y="439339"/>
                  </a:lnTo>
                  <a:lnTo>
                    <a:pt x="71521" y="443302"/>
                  </a:lnTo>
                  <a:lnTo>
                    <a:pt x="60162" y="445829"/>
                  </a:lnTo>
                  <a:lnTo>
                    <a:pt x="49077" y="446560"/>
                  </a:lnTo>
                  <a:lnTo>
                    <a:pt x="38705" y="445455"/>
                  </a:lnTo>
                  <a:lnTo>
                    <a:pt x="29286" y="442597"/>
                  </a:lnTo>
                  <a:lnTo>
                    <a:pt x="21031" y="438013"/>
                  </a:lnTo>
                  <a:lnTo>
                    <a:pt x="13935" y="431888"/>
                  </a:lnTo>
                  <a:lnTo>
                    <a:pt x="8153" y="424352"/>
                  </a:lnTo>
                  <a:lnTo>
                    <a:pt x="4084" y="415400"/>
                  </a:lnTo>
                  <a:lnTo>
                    <a:pt x="1793" y="405162"/>
                  </a:lnTo>
                  <a:lnTo>
                    <a:pt x="1219" y="394036"/>
                  </a:lnTo>
                  <a:lnTo>
                    <a:pt x="2344" y="382575"/>
                  </a:lnTo>
                  <a:lnTo>
                    <a:pt x="4999" y="371142"/>
                  </a:lnTo>
                  <a:lnTo>
                    <a:pt x="9221" y="360365"/>
                  </a:lnTo>
                  <a:lnTo>
                    <a:pt x="15327" y="351193"/>
                  </a:lnTo>
                  <a:lnTo>
                    <a:pt x="23319" y="344002"/>
                  </a:lnTo>
                  <a:lnTo>
                    <a:pt x="32769" y="338989"/>
                  </a:lnTo>
                  <a:lnTo>
                    <a:pt x="43020" y="336433"/>
                  </a:lnTo>
                  <a:lnTo>
                    <a:pt x="53612" y="336232"/>
                  </a:lnTo>
                  <a:lnTo>
                    <a:pt x="64146" y="338009"/>
                  </a:lnTo>
                  <a:lnTo>
                    <a:pt x="74211" y="341319"/>
                  </a:lnTo>
                  <a:lnTo>
                    <a:pt x="83647" y="345759"/>
                  </a:lnTo>
                  <a:lnTo>
                    <a:pt x="92644" y="351006"/>
                  </a:lnTo>
                  <a:lnTo>
                    <a:pt x="101613" y="356818"/>
                  </a:lnTo>
                  <a:lnTo>
                    <a:pt x="110802" y="363015"/>
                  </a:lnTo>
                  <a:lnTo>
                    <a:pt x="120282" y="369310"/>
                  </a:lnTo>
                  <a:lnTo>
                    <a:pt x="130033" y="375310"/>
                  </a:lnTo>
                  <a:lnTo>
                    <a:pt x="139999" y="380827"/>
                  </a:lnTo>
                  <a:lnTo>
                    <a:pt x="150058" y="385898"/>
                  </a:lnTo>
                  <a:lnTo>
                    <a:pt x="161223" y="391293"/>
                  </a:lnTo>
                  <a:lnTo>
                    <a:pt x="176709" y="398601"/>
                  </a:lnTo>
                  <a:lnTo>
                    <a:pt x="201946" y="4104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958507" y="4242984"/>
              <a:ext cx="35576" cy="115815"/>
            </a:xfrm>
            <a:custGeom>
              <a:avLst/>
              <a:gdLst/>
              <a:ahLst/>
              <a:cxnLst/>
              <a:rect l="0" t="0" r="0" b="0"/>
              <a:pathLst>
                <a:path w="35576" h="115815">
                  <a:moveTo>
                    <a:pt x="0" y="0"/>
                  </a:moveTo>
                  <a:lnTo>
                    <a:pt x="5868" y="5935"/>
                  </a:lnTo>
                  <a:lnTo>
                    <a:pt x="11432" y="12139"/>
                  </a:lnTo>
                  <a:lnTo>
                    <a:pt x="17222" y="19239"/>
                  </a:lnTo>
                  <a:lnTo>
                    <a:pt x="22957" y="27353"/>
                  </a:lnTo>
                  <a:lnTo>
                    <a:pt x="27991" y="36647"/>
                  </a:lnTo>
                  <a:lnTo>
                    <a:pt x="32003" y="47086"/>
                  </a:lnTo>
                  <a:lnTo>
                    <a:pt x="34682" y="58166"/>
                  </a:lnTo>
                  <a:lnTo>
                    <a:pt x="35575" y="69055"/>
                  </a:lnTo>
                  <a:lnTo>
                    <a:pt x="34624" y="79288"/>
                  </a:lnTo>
                  <a:lnTo>
                    <a:pt x="32376" y="88474"/>
                  </a:lnTo>
                  <a:lnTo>
                    <a:pt x="29576" y="97018"/>
                  </a:lnTo>
                  <a:lnTo>
                    <a:pt x="25981" y="105666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348062" y="3874487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3"/>
                  </a:lnTo>
                  <a:lnTo>
                    <a:pt x="0" y="54770"/>
                  </a:lnTo>
                  <a:lnTo>
                    <a:pt x="0" y="69576"/>
                  </a:lnTo>
                  <a:lnTo>
                    <a:pt x="4" y="85722"/>
                  </a:lnTo>
                  <a:lnTo>
                    <a:pt x="177" y="102621"/>
                  </a:lnTo>
                  <a:lnTo>
                    <a:pt x="826" y="119118"/>
                  </a:lnTo>
                  <a:lnTo>
                    <a:pt x="2074" y="134593"/>
                  </a:lnTo>
                  <a:lnTo>
                    <a:pt x="3727" y="149421"/>
                  </a:lnTo>
                  <a:lnTo>
                    <a:pt x="5375" y="164664"/>
                  </a:lnTo>
                  <a:lnTo>
                    <a:pt x="6778" y="180917"/>
                  </a:lnTo>
                  <a:lnTo>
                    <a:pt x="7871" y="198124"/>
                  </a:lnTo>
                  <a:lnTo>
                    <a:pt x="8679" y="215839"/>
                  </a:lnTo>
                  <a:lnTo>
                    <a:pt x="9261" y="233723"/>
                  </a:lnTo>
                  <a:lnTo>
                    <a:pt x="9839" y="251446"/>
                  </a:lnTo>
                  <a:lnTo>
                    <a:pt x="10767" y="268638"/>
                  </a:lnTo>
                  <a:lnTo>
                    <a:pt x="12206" y="285140"/>
                  </a:lnTo>
                  <a:lnTo>
                    <a:pt x="13998" y="300389"/>
                  </a:lnTo>
                  <a:lnTo>
                    <a:pt x="15927" y="314823"/>
                  </a:lnTo>
                  <a:lnTo>
                    <a:pt x="18164" y="329709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176235" y="3885015"/>
              <a:ext cx="161299" cy="220172"/>
            </a:xfrm>
            <a:custGeom>
              <a:avLst/>
              <a:gdLst/>
              <a:ahLst/>
              <a:cxnLst/>
              <a:rect l="0" t="0" r="0" b="0"/>
              <a:pathLst>
                <a:path w="161299" h="220172">
                  <a:moveTo>
                    <a:pt x="161298" y="147399"/>
                  </a:moveTo>
                  <a:lnTo>
                    <a:pt x="152497" y="153200"/>
                  </a:lnTo>
                  <a:lnTo>
                    <a:pt x="144150" y="158124"/>
                  </a:lnTo>
                  <a:lnTo>
                    <a:pt x="135456" y="162631"/>
                  </a:lnTo>
                  <a:lnTo>
                    <a:pt x="126508" y="167025"/>
                  </a:lnTo>
                  <a:lnTo>
                    <a:pt x="117661" y="171686"/>
                  </a:lnTo>
                  <a:lnTo>
                    <a:pt x="109117" y="176797"/>
                  </a:lnTo>
                  <a:lnTo>
                    <a:pt x="100757" y="182202"/>
                  </a:lnTo>
                  <a:lnTo>
                    <a:pt x="92231" y="187525"/>
                  </a:lnTo>
                  <a:lnTo>
                    <a:pt x="83352" y="192555"/>
                  </a:lnTo>
                  <a:lnTo>
                    <a:pt x="74253" y="197406"/>
                  </a:lnTo>
                  <a:lnTo>
                    <a:pt x="65292" y="202423"/>
                  </a:lnTo>
                  <a:lnTo>
                    <a:pt x="56665" y="207784"/>
                  </a:lnTo>
                  <a:lnTo>
                    <a:pt x="48244" y="213029"/>
                  </a:lnTo>
                  <a:lnTo>
                    <a:pt x="39677" y="217184"/>
                  </a:lnTo>
                  <a:lnTo>
                    <a:pt x="30778" y="219774"/>
                  </a:lnTo>
                  <a:lnTo>
                    <a:pt x="22006" y="220171"/>
                  </a:lnTo>
                  <a:lnTo>
                    <a:pt x="14328" y="217394"/>
                  </a:lnTo>
                  <a:lnTo>
                    <a:pt x="8208" y="211228"/>
                  </a:lnTo>
                  <a:lnTo>
                    <a:pt x="3778" y="202391"/>
                  </a:lnTo>
                  <a:lnTo>
                    <a:pt x="1096" y="192109"/>
                  </a:lnTo>
                  <a:lnTo>
                    <a:pt x="0" y="181238"/>
                  </a:lnTo>
                  <a:lnTo>
                    <a:pt x="195" y="170048"/>
                  </a:lnTo>
                  <a:lnTo>
                    <a:pt x="1372" y="158413"/>
                  </a:lnTo>
                  <a:lnTo>
                    <a:pt x="3267" y="146264"/>
                  </a:lnTo>
                  <a:lnTo>
                    <a:pt x="5670" y="133801"/>
                  </a:lnTo>
                  <a:lnTo>
                    <a:pt x="8428" y="121421"/>
                  </a:lnTo>
                  <a:lnTo>
                    <a:pt x="11428" y="109342"/>
                  </a:lnTo>
                  <a:lnTo>
                    <a:pt x="14595" y="97448"/>
                  </a:lnTo>
                  <a:lnTo>
                    <a:pt x="17874" y="85394"/>
                  </a:lnTo>
                  <a:lnTo>
                    <a:pt x="21229" y="72998"/>
                  </a:lnTo>
                  <a:lnTo>
                    <a:pt x="24676" y="60449"/>
                  </a:lnTo>
                  <a:lnTo>
                    <a:pt x="28722" y="46795"/>
                  </a:lnTo>
                  <a:lnTo>
                    <a:pt x="34840" y="28599"/>
                  </a:lnTo>
                  <a:lnTo>
                    <a:pt x="454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516518" y="4179813"/>
              <a:ext cx="26900" cy="115814"/>
            </a:xfrm>
            <a:custGeom>
              <a:avLst/>
              <a:gdLst/>
              <a:ahLst/>
              <a:cxnLst/>
              <a:rect l="0" t="0" r="0" b="0"/>
              <a:pathLst>
                <a:path w="26900" h="115814">
                  <a:moveTo>
                    <a:pt x="0" y="0"/>
                  </a:moveTo>
                  <a:lnTo>
                    <a:pt x="5800" y="5935"/>
                  </a:lnTo>
                  <a:lnTo>
                    <a:pt x="10724" y="12140"/>
                  </a:lnTo>
                  <a:lnTo>
                    <a:pt x="15223" y="19240"/>
                  </a:lnTo>
                  <a:lnTo>
                    <a:pt x="19270" y="27353"/>
                  </a:lnTo>
                  <a:lnTo>
                    <a:pt x="22636" y="36647"/>
                  </a:lnTo>
                  <a:lnTo>
                    <a:pt x="25235" y="47086"/>
                  </a:lnTo>
                  <a:lnTo>
                    <a:pt x="26816" y="58165"/>
                  </a:lnTo>
                  <a:lnTo>
                    <a:pt x="26899" y="69055"/>
                  </a:lnTo>
                  <a:lnTo>
                    <a:pt x="25367" y="79288"/>
                  </a:lnTo>
                  <a:lnTo>
                    <a:pt x="22713" y="88473"/>
                  </a:lnTo>
                  <a:lnTo>
                    <a:pt x="19589" y="97018"/>
                  </a:lnTo>
                  <a:lnTo>
                    <a:pt x="15721" y="105666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762367" y="3800787"/>
              <a:ext cx="184746" cy="396865"/>
            </a:xfrm>
            <a:custGeom>
              <a:avLst/>
              <a:gdLst/>
              <a:ahLst/>
              <a:cxnLst/>
              <a:rect l="0" t="0" r="0" b="0"/>
              <a:pathLst>
                <a:path w="184746" h="396865">
                  <a:moveTo>
                    <a:pt x="70006" y="0"/>
                  </a:moveTo>
                  <a:lnTo>
                    <a:pt x="67072" y="11668"/>
                  </a:lnTo>
                  <a:lnTo>
                    <a:pt x="64290" y="22157"/>
                  </a:lnTo>
                  <a:lnTo>
                    <a:pt x="61390" y="32459"/>
                  </a:lnTo>
                  <a:lnTo>
                    <a:pt x="58350" y="42760"/>
                  </a:lnTo>
                  <a:lnTo>
                    <a:pt x="55185" y="53104"/>
                  </a:lnTo>
                  <a:lnTo>
                    <a:pt x="51916" y="63498"/>
                  </a:lnTo>
                  <a:lnTo>
                    <a:pt x="48405" y="74099"/>
                  </a:lnTo>
                  <a:lnTo>
                    <a:pt x="44366" y="85205"/>
                  </a:lnTo>
                  <a:lnTo>
                    <a:pt x="39688" y="96938"/>
                  </a:lnTo>
                  <a:lnTo>
                    <a:pt x="34581" y="109259"/>
                  </a:lnTo>
                  <a:lnTo>
                    <a:pt x="29460" y="122062"/>
                  </a:lnTo>
                  <a:lnTo>
                    <a:pt x="24573" y="135231"/>
                  </a:lnTo>
                  <a:lnTo>
                    <a:pt x="19987" y="148667"/>
                  </a:lnTo>
                  <a:lnTo>
                    <a:pt x="15681" y="162293"/>
                  </a:lnTo>
                  <a:lnTo>
                    <a:pt x="11605" y="176055"/>
                  </a:lnTo>
                  <a:lnTo>
                    <a:pt x="7869" y="190077"/>
                  </a:lnTo>
                  <a:lnTo>
                    <a:pt x="4732" y="204636"/>
                  </a:lnTo>
                  <a:lnTo>
                    <a:pt x="2290" y="219841"/>
                  </a:lnTo>
                  <a:lnTo>
                    <a:pt x="651" y="235648"/>
                  </a:lnTo>
                  <a:lnTo>
                    <a:pt x="0" y="251944"/>
                  </a:lnTo>
                  <a:lnTo>
                    <a:pt x="341" y="268603"/>
                  </a:lnTo>
                  <a:lnTo>
                    <a:pt x="1537" y="285196"/>
                  </a:lnTo>
                  <a:lnTo>
                    <a:pt x="3402" y="301031"/>
                  </a:lnTo>
                  <a:lnTo>
                    <a:pt x="5770" y="315789"/>
                  </a:lnTo>
                  <a:lnTo>
                    <a:pt x="8662" y="329493"/>
                  </a:lnTo>
                  <a:lnTo>
                    <a:pt x="12282" y="342319"/>
                  </a:lnTo>
                  <a:lnTo>
                    <a:pt x="16685" y="354459"/>
                  </a:lnTo>
                  <a:lnTo>
                    <a:pt x="21946" y="365766"/>
                  </a:lnTo>
                  <a:lnTo>
                    <a:pt x="28235" y="375769"/>
                  </a:lnTo>
                  <a:lnTo>
                    <a:pt x="35543" y="384302"/>
                  </a:lnTo>
                  <a:lnTo>
                    <a:pt x="43722" y="391016"/>
                  </a:lnTo>
                  <a:lnTo>
                    <a:pt x="52583" y="395246"/>
                  </a:lnTo>
                  <a:lnTo>
                    <a:pt x="61944" y="396864"/>
                  </a:lnTo>
                  <a:lnTo>
                    <a:pt x="71500" y="396187"/>
                  </a:lnTo>
                  <a:lnTo>
                    <a:pt x="80835" y="393689"/>
                  </a:lnTo>
                  <a:lnTo>
                    <a:pt x="89740" y="389830"/>
                  </a:lnTo>
                  <a:lnTo>
                    <a:pt x="98194" y="384989"/>
                  </a:lnTo>
                  <a:lnTo>
                    <a:pt x="106258" y="379457"/>
                  </a:lnTo>
                  <a:lnTo>
                    <a:pt x="114018" y="373447"/>
                  </a:lnTo>
                  <a:lnTo>
                    <a:pt x="121553" y="367110"/>
                  </a:lnTo>
                  <a:lnTo>
                    <a:pt x="128927" y="360549"/>
                  </a:lnTo>
                  <a:lnTo>
                    <a:pt x="136188" y="353833"/>
                  </a:lnTo>
                  <a:lnTo>
                    <a:pt x="143370" y="346848"/>
                  </a:lnTo>
                  <a:lnTo>
                    <a:pt x="150500" y="339318"/>
                  </a:lnTo>
                  <a:lnTo>
                    <a:pt x="157589" y="331134"/>
                  </a:lnTo>
                  <a:lnTo>
                    <a:pt x="164485" y="322178"/>
                  </a:lnTo>
                  <a:lnTo>
                    <a:pt x="170889" y="312256"/>
                  </a:lnTo>
                  <a:lnTo>
                    <a:pt x="176663" y="301359"/>
                  </a:lnTo>
                  <a:lnTo>
                    <a:pt x="181353" y="289788"/>
                  </a:lnTo>
                  <a:lnTo>
                    <a:pt x="184140" y="278028"/>
                  </a:lnTo>
                  <a:lnTo>
                    <a:pt x="184745" y="266390"/>
                  </a:lnTo>
                  <a:lnTo>
                    <a:pt x="183201" y="255306"/>
                  </a:lnTo>
                  <a:lnTo>
                    <a:pt x="179581" y="245395"/>
                  </a:lnTo>
                  <a:lnTo>
                    <a:pt x="174146" y="236896"/>
                  </a:lnTo>
                  <a:lnTo>
                    <a:pt x="167263" y="230190"/>
                  </a:lnTo>
                  <a:lnTo>
                    <a:pt x="159288" y="225959"/>
                  </a:lnTo>
                  <a:lnTo>
                    <a:pt x="150525" y="224332"/>
                  </a:lnTo>
                  <a:lnTo>
                    <a:pt x="141203" y="224832"/>
                  </a:lnTo>
                  <a:lnTo>
                    <a:pt x="131494" y="226677"/>
                  </a:lnTo>
                  <a:lnTo>
                    <a:pt x="121524" y="229285"/>
                  </a:lnTo>
                  <a:lnTo>
                    <a:pt x="111541" y="232471"/>
                  </a:lnTo>
                  <a:lnTo>
                    <a:pt x="101911" y="236353"/>
                  </a:lnTo>
                  <a:lnTo>
                    <a:pt x="92808" y="240963"/>
                  </a:lnTo>
                  <a:lnTo>
                    <a:pt x="84391" y="246380"/>
                  </a:lnTo>
                  <a:lnTo>
                    <a:pt x="76882" y="252780"/>
                  </a:lnTo>
                  <a:lnTo>
                    <a:pt x="70313" y="260162"/>
                  </a:lnTo>
                  <a:lnTo>
                    <a:pt x="64516" y="268312"/>
                  </a:lnTo>
                  <a:lnTo>
                    <a:pt x="58547" y="277907"/>
                  </a:lnTo>
                  <a:lnTo>
                    <a:pt x="50764" y="292024"/>
                  </a:lnTo>
                  <a:lnTo>
                    <a:pt x="3842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042943" y="4190342"/>
              <a:ext cx="23267" cy="126343"/>
            </a:xfrm>
            <a:custGeom>
              <a:avLst/>
              <a:gdLst/>
              <a:ahLst/>
              <a:cxnLst/>
              <a:rect l="0" t="0" r="0" b="0"/>
              <a:pathLst>
                <a:path w="23267" h="126343">
                  <a:moveTo>
                    <a:pt x="0" y="0"/>
                  </a:moveTo>
                  <a:lnTo>
                    <a:pt x="5800" y="6001"/>
                  </a:lnTo>
                  <a:lnTo>
                    <a:pt x="10724" y="12846"/>
                  </a:lnTo>
                  <a:lnTo>
                    <a:pt x="15218" y="21234"/>
                  </a:lnTo>
                  <a:lnTo>
                    <a:pt x="19093" y="30861"/>
                  </a:lnTo>
                  <a:lnTo>
                    <a:pt x="21810" y="41175"/>
                  </a:lnTo>
                  <a:lnTo>
                    <a:pt x="23165" y="51783"/>
                  </a:lnTo>
                  <a:lnTo>
                    <a:pt x="23266" y="62481"/>
                  </a:lnTo>
                  <a:lnTo>
                    <a:pt x="22349" y="73182"/>
                  </a:lnTo>
                  <a:lnTo>
                    <a:pt x="20658" y="83840"/>
                  </a:lnTo>
                  <a:lnTo>
                    <a:pt x="18369" y="93998"/>
                  </a:lnTo>
                  <a:lnTo>
                    <a:pt x="15242" y="103765"/>
                  </a:lnTo>
                  <a:lnTo>
                    <a:pt x="9891" y="11400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304070" y="3746705"/>
              <a:ext cx="221420" cy="401488"/>
            </a:xfrm>
            <a:custGeom>
              <a:avLst/>
              <a:gdLst/>
              <a:ahLst/>
              <a:cxnLst/>
              <a:rect l="0" t="0" r="0" b="0"/>
              <a:pathLst>
                <a:path w="221420" h="401488">
                  <a:moveTo>
                    <a:pt x="202127" y="148839"/>
                  </a:moveTo>
                  <a:lnTo>
                    <a:pt x="196259" y="154773"/>
                  </a:lnTo>
                  <a:lnTo>
                    <a:pt x="190694" y="160978"/>
                  </a:lnTo>
                  <a:lnTo>
                    <a:pt x="184895" y="168069"/>
                  </a:lnTo>
                  <a:lnTo>
                    <a:pt x="178815" y="175837"/>
                  </a:lnTo>
                  <a:lnTo>
                    <a:pt x="172485" y="183834"/>
                  </a:lnTo>
                  <a:lnTo>
                    <a:pt x="165957" y="191785"/>
                  </a:lnTo>
                  <a:lnTo>
                    <a:pt x="159281" y="199905"/>
                  </a:lnTo>
                  <a:lnTo>
                    <a:pt x="152498" y="208795"/>
                  </a:lnTo>
                  <a:lnTo>
                    <a:pt x="145640" y="218733"/>
                  </a:lnTo>
                  <a:lnTo>
                    <a:pt x="138731" y="229527"/>
                  </a:lnTo>
                  <a:lnTo>
                    <a:pt x="131786" y="240697"/>
                  </a:lnTo>
                  <a:lnTo>
                    <a:pt x="124821" y="251921"/>
                  </a:lnTo>
                  <a:lnTo>
                    <a:pt x="118009" y="263220"/>
                  </a:lnTo>
                  <a:lnTo>
                    <a:pt x="111660" y="274865"/>
                  </a:lnTo>
                  <a:lnTo>
                    <a:pt x="105910" y="286989"/>
                  </a:lnTo>
                  <a:lnTo>
                    <a:pt x="100726" y="299418"/>
                  </a:lnTo>
                  <a:lnTo>
                    <a:pt x="96010" y="311769"/>
                  </a:lnTo>
                  <a:lnTo>
                    <a:pt x="91661" y="323820"/>
                  </a:lnTo>
                  <a:lnTo>
                    <a:pt x="87909" y="335524"/>
                  </a:lnTo>
                  <a:lnTo>
                    <a:pt x="85293" y="346916"/>
                  </a:lnTo>
                  <a:lnTo>
                    <a:pt x="84026" y="358051"/>
                  </a:lnTo>
                  <a:lnTo>
                    <a:pt x="84327" y="368664"/>
                  </a:lnTo>
                  <a:lnTo>
                    <a:pt x="86582" y="378193"/>
                  </a:lnTo>
                  <a:lnTo>
                    <a:pt x="90807" y="386408"/>
                  </a:lnTo>
                  <a:lnTo>
                    <a:pt x="96729" y="393077"/>
                  </a:lnTo>
                  <a:lnTo>
                    <a:pt x="103984" y="397809"/>
                  </a:lnTo>
                  <a:lnTo>
                    <a:pt x="112229" y="400577"/>
                  </a:lnTo>
                  <a:lnTo>
                    <a:pt x="121186" y="401487"/>
                  </a:lnTo>
                  <a:lnTo>
                    <a:pt x="130643" y="400593"/>
                  </a:lnTo>
                  <a:lnTo>
                    <a:pt x="140435" y="398102"/>
                  </a:lnTo>
                  <a:lnTo>
                    <a:pt x="150128" y="394162"/>
                  </a:lnTo>
                  <a:lnTo>
                    <a:pt x="159030" y="388777"/>
                  </a:lnTo>
                  <a:lnTo>
                    <a:pt x="166830" y="382083"/>
                  </a:lnTo>
                  <a:lnTo>
                    <a:pt x="173559" y="374319"/>
                  </a:lnTo>
                  <a:lnTo>
                    <a:pt x="179395" y="365738"/>
                  </a:lnTo>
                  <a:lnTo>
                    <a:pt x="184537" y="356559"/>
                  </a:lnTo>
                  <a:lnTo>
                    <a:pt x="188839" y="346955"/>
                  </a:lnTo>
                  <a:lnTo>
                    <a:pt x="191832" y="337056"/>
                  </a:lnTo>
                  <a:lnTo>
                    <a:pt x="193361" y="326954"/>
                  </a:lnTo>
                  <a:lnTo>
                    <a:pt x="193406" y="316712"/>
                  </a:lnTo>
                  <a:lnTo>
                    <a:pt x="191916" y="306376"/>
                  </a:lnTo>
                  <a:lnTo>
                    <a:pt x="189019" y="295982"/>
                  </a:lnTo>
                  <a:lnTo>
                    <a:pt x="184802" y="285712"/>
                  </a:lnTo>
                  <a:lnTo>
                    <a:pt x="179231" y="275890"/>
                  </a:lnTo>
                  <a:lnTo>
                    <a:pt x="172412" y="266658"/>
                  </a:lnTo>
                  <a:lnTo>
                    <a:pt x="164564" y="258154"/>
                  </a:lnTo>
                  <a:lnTo>
                    <a:pt x="155926" y="250587"/>
                  </a:lnTo>
                  <a:lnTo>
                    <a:pt x="146705" y="243975"/>
                  </a:lnTo>
                  <a:lnTo>
                    <a:pt x="136903" y="238025"/>
                  </a:lnTo>
                  <a:lnTo>
                    <a:pt x="126340" y="232254"/>
                  </a:lnTo>
                  <a:lnTo>
                    <a:pt x="114977" y="226366"/>
                  </a:lnTo>
                  <a:lnTo>
                    <a:pt x="103075" y="220256"/>
                  </a:lnTo>
                  <a:lnTo>
                    <a:pt x="91087" y="213921"/>
                  </a:lnTo>
                  <a:lnTo>
                    <a:pt x="79286" y="207397"/>
                  </a:lnTo>
                  <a:lnTo>
                    <a:pt x="67922" y="200727"/>
                  </a:lnTo>
                  <a:lnTo>
                    <a:pt x="57290" y="193950"/>
                  </a:lnTo>
                  <a:lnTo>
                    <a:pt x="47479" y="187093"/>
                  </a:lnTo>
                  <a:lnTo>
                    <a:pt x="38569" y="180014"/>
                  </a:lnTo>
                  <a:lnTo>
                    <a:pt x="30722" y="172423"/>
                  </a:lnTo>
                  <a:lnTo>
                    <a:pt x="23923" y="164203"/>
                  </a:lnTo>
                  <a:lnTo>
                    <a:pt x="18016" y="155392"/>
                  </a:lnTo>
                  <a:lnTo>
                    <a:pt x="12806" y="146100"/>
                  </a:lnTo>
                  <a:lnTo>
                    <a:pt x="8121" y="136441"/>
                  </a:lnTo>
                  <a:lnTo>
                    <a:pt x="4142" y="126514"/>
                  </a:lnTo>
                  <a:lnTo>
                    <a:pt x="1374" y="116398"/>
                  </a:lnTo>
                  <a:lnTo>
                    <a:pt x="0" y="106154"/>
                  </a:lnTo>
                  <a:lnTo>
                    <a:pt x="60" y="95987"/>
                  </a:lnTo>
                  <a:lnTo>
                    <a:pt x="1621" y="86235"/>
                  </a:lnTo>
                  <a:lnTo>
                    <a:pt x="4567" y="77044"/>
                  </a:lnTo>
                  <a:lnTo>
                    <a:pt x="8815" y="68399"/>
                  </a:lnTo>
                  <a:lnTo>
                    <a:pt x="14408" y="60206"/>
                  </a:lnTo>
                  <a:lnTo>
                    <a:pt x="21242" y="52359"/>
                  </a:lnTo>
                  <a:lnTo>
                    <a:pt x="29100" y="44766"/>
                  </a:lnTo>
                  <a:lnTo>
                    <a:pt x="37744" y="37353"/>
                  </a:lnTo>
                  <a:lnTo>
                    <a:pt x="46969" y="30071"/>
                  </a:lnTo>
                  <a:lnTo>
                    <a:pt x="56773" y="23044"/>
                  </a:lnTo>
                  <a:lnTo>
                    <a:pt x="67340" y="16552"/>
                  </a:lnTo>
                  <a:lnTo>
                    <a:pt x="78704" y="10713"/>
                  </a:lnTo>
                  <a:lnTo>
                    <a:pt x="90606" y="5810"/>
                  </a:lnTo>
                  <a:lnTo>
                    <a:pt x="102596" y="2347"/>
                  </a:lnTo>
                  <a:lnTo>
                    <a:pt x="114402" y="466"/>
                  </a:lnTo>
                  <a:lnTo>
                    <a:pt x="125939" y="0"/>
                  </a:lnTo>
                  <a:lnTo>
                    <a:pt x="137219" y="668"/>
                  </a:lnTo>
                  <a:lnTo>
                    <a:pt x="148283" y="2192"/>
                  </a:lnTo>
                  <a:lnTo>
                    <a:pt x="159018" y="4501"/>
                  </a:lnTo>
                  <a:lnTo>
                    <a:pt x="169161" y="7720"/>
                  </a:lnTo>
                  <a:lnTo>
                    <a:pt x="178617" y="11850"/>
                  </a:lnTo>
                  <a:lnTo>
                    <a:pt x="187442" y="16927"/>
                  </a:lnTo>
                  <a:lnTo>
                    <a:pt x="195757" y="23092"/>
                  </a:lnTo>
                  <a:lnTo>
                    <a:pt x="203672" y="30326"/>
                  </a:lnTo>
                  <a:lnTo>
                    <a:pt x="210801" y="38794"/>
                  </a:lnTo>
                  <a:lnTo>
                    <a:pt x="216305" y="48914"/>
                  </a:lnTo>
                  <a:lnTo>
                    <a:pt x="219851" y="60752"/>
                  </a:lnTo>
                  <a:lnTo>
                    <a:pt x="221419" y="73770"/>
                  </a:lnTo>
                  <a:lnTo>
                    <a:pt x="221033" y="87038"/>
                  </a:lnTo>
                  <a:lnTo>
                    <a:pt x="218924" y="99991"/>
                  </a:lnTo>
                  <a:lnTo>
                    <a:pt x="215549" y="112376"/>
                  </a:lnTo>
                  <a:lnTo>
                    <a:pt x="211053" y="125512"/>
                  </a:lnTo>
                  <a:lnTo>
                    <a:pt x="203928" y="142776"/>
                  </a:lnTo>
                  <a:lnTo>
                    <a:pt x="191598" y="169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2637458" y="4379855"/>
            <a:ext cx="2154156" cy="663296"/>
            <a:chOff x="2637458" y="4379855"/>
            <a:chExt cx="2154156" cy="663296"/>
          </a:xfrm>
        </p:grpSpPr>
        <p:sp>
          <p:nvSpPr>
            <p:cNvPr id="149" name="Freeform 148"/>
            <p:cNvSpPr/>
            <p:nvPr/>
          </p:nvSpPr>
          <p:spPr>
            <a:xfrm>
              <a:off x="2811108" y="4600953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87"/>
                  </a:lnTo>
                  <a:lnTo>
                    <a:pt x="0" y="62321"/>
                  </a:lnTo>
                  <a:lnTo>
                    <a:pt x="0" y="81111"/>
                  </a:lnTo>
                  <a:lnTo>
                    <a:pt x="0" y="101351"/>
                  </a:lnTo>
                  <a:lnTo>
                    <a:pt x="0" y="122789"/>
                  </a:lnTo>
                  <a:lnTo>
                    <a:pt x="0" y="145149"/>
                  </a:lnTo>
                  <a:lnTo>
                    <a:pt x="5" y="168176"/>
                  </a:lnTo>
                  <a:lnTo>
                    <a:pt x="178" y="191346"/>
                  </a:lnTo>
                  <a:lnTo>
                    <a:pt x="826" y="213901"/>
                  </a:lnTo>
                  <a:lnTo>
                    <a:pt x="2075" y="235468"/>
                  </a:lnTo>
                  <a:lnTo>
                    <a:pt x="3736" y="255866"/>
                  </a:lnTo>
                  <a:lnTo>
                    <a:pt x="5563" y="277236"/>
                  </a:lnTo>
                  <a:lnTo>
                    <a:pt x="7717" y="304805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637458" y="4643067"/>
              <a:ext cx="152594" cy="216195"/>
            </a:xfrm>
            <a:custGeom>
              <a:avLst/>
              <a:gdLst/>
              <a:ahLst/>
              <a:cxnLst/>
              <a:rect l="0" t="0" r="0" b="0"/>
              <a:pathLst>
                <a:path w="152594" h="216195">
                  <a:moveTo>
                    <a:pt x="152593" y="115813"/>
                  </a:moveTo>
                  <a:lnTo>
                    <a:pt x="140992" y="121748"/>
                  </a:lnTo>
                  <a:lnTo>
                    <a:pt x="131144" y="127953"/>
                  </a:lnTo>
                  <a:lnTo>
                    <a:pt x="122134" y="135044"/>
                  </a:lnTo>
                  <a:lnTo>
                    <a:pt x="113519" y="142811"/>
                  </a:lnTo>
                  <a:lnTo>
                    <a:pt x="104844" y="150810"/>
                  </a:lnTo>
                  <a:lnTo>
                    <a:pt x="95867" y="158750"/>
                  </a:lnTo>
                  <a:lnTo>
                    <a:pt x="86537" y="166524"/>
                  </a:lnTo>
                  <a:lnTo>
                    <a:pt x="76890" y="174118"/>
                  </a:lnTo>
                  <a:lnTo>
                    <a:pt x="66995" y="181555"/>
                  </a:lnTo>
                  <a:lnTo>
                    <a:pt x="57078" y="188870"/>
                  </a:lnTo>
                  <a:lnTo>
                    <a:pt x="47500" y="196095"/>
                  </a:lnTo>
                  <a:lnTo>
                    <a:pt x="38431" y="203237"/>
                  </a:lnTo>
                  <a:lnTo>
                    <a:pt x="29869" y="209662"/>
                  </a:lnTo>
                  <a:lnTo>
                    <a:pt x="21731" y="214153"/>
                  </a:lnTo>
                  <a:lnTo>
                    <a:pt x="13941" y="216194"/>
                  </a:lnTo>
                  <a:lnTo>
                    <a:pt x="7065" y="215594"/>
                  </a:lnTo>
                  <a:lnTo>
                    <a:pt x="2262" y="212150"/>
                  </a:lnTo>
                  <a:lnTo>
                    <a:pt x="0" y="206057"/>
                  </a:lnTo>
                  <a:lnTo>
                    <a:pt x="110" y="197934"/>
                  </a:lnTo>
                  <a:lnTo>
                    <a:pt x="2160" y="188595"/>
                  </a:lnTo>
                  <a:lnTo>
                    <a:pt x="5682" y="178619"/>
                  </a:lnTo>
                  <a:lnTo>
                    <a:pt x="10111" y="168164"/>
                  </a:lnTo>
                  <a:lnTo>
                    <a:pt x="14826" y="157088"/>
                  </a:lnTo>
                  <a:lnTo>
                    <a:pt x="19466" y="145342"/>
                  </a:lnTo>
                  <a:lnTo>
                    <a:pt x="23899" y="132996"/>
                  </a:lnTo>
                  <a:lnTo>
                    <a:pt x="28109" y="120169"/>
                  </a:lnTo>
                  <a:lnTo>
                    <a:pt x="32128" y="106983"/>
                  </a:lnTo>
                  <a:lnTo>
                    <a:pt x="35998" y="93704"/>
                  </a:lnTo>
                  <a:lnTo>
                    <a:pt x="39759" y="80715"/>
                  </a:lnTo>
                  <a:lnTo>
                    <a:pt x="43435" y="68206"/>
                  </a:lnTo>
                  <a:lnTo>
                    <a:pt x="46901" y="56252"/>
                  </a:lnTo>
                  <a:lnTo>
                    <a:pt x="50219" y="43520"/>
                  </a:lnTo>
                  <a:lnTo>
                    <a:pt x="53679" y="26658"/>
                  </a:lnTo>
                  <a:lnTo>
                    <a:pt x="578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990093" y="4885223"/>
              <a:ext cx="51506" cy="157928"/>
            </a:xfrm>
            <a:custGeom>
              <a:avLst/>
              <a:gdLst/>
              <a:ahLst/>
              <a:cxnLst/>
              <a:rect l="0" t="0" r="0" b="0"/>
              <a:pathLst>
                <a:path w="51506" h="157928">
                  <a:moveTo>
                    <a:pt x="0" y="0"/>
                  </a:moveTo>
                  <a:lnTo>
                    <a:pt x="5867" y="5934"/>
                  </a:lnTo>
                  <a:lnTo>
                    <a:pt x="11432" y="12139"/>
                  </a:lnTo>
                  <a:lnTo>
                    <a:pt x="17231" y="19235"/>
                  </a:lnTo>
                  <a:lnTo>
                    <a:pt x="23312" y="27175"/>
                  </a:lnTo>
                  <a:lnTo>
                    <a:pt x="29642" y="35821"/>
                  </a:lnTo>
                  <a:lnTo>
                    <a:pt x="36156" y="45016"/>
                  </a:lnTo>
                  <a:lnTo>
                    <a:pt x="42314" y="54615"/>
                  </a:lnTo>
                  <a:lnTo>
                    <a:pt x="47151" y="64505"/>
                  </a:lnTo>
                  <a:lnTo>
                    <a:pt x="50245" y="74598"/>
                  </a:lnTo>
                  <a:lnTo>
                    <a:pt x="51505" y="84832"/>
                  </a:lnTo>
                  <a:lnTo>
                    <a:pt x="50912" y="95160"/>
                  </a:lnTo>
                  <a:lnTo>
                    <a:pt x="48664" y="105546"/>
                  </a:lnTo>
                  <a:lnTo>
                    <a:pt x="45196" y="115705"/>
                  </a:lnTo>
                  <a:lnTo>
                    <a:pt x="40627" y="126211"/>
                  </a:lnTo>
                  <a:lnTo>
                    <a:pt x="33443" y="139105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231332" y="4567660"/>
              <a:ext cx="161061" cy="367251"/>
            </a:xfrm>
            <a:custGeom>
              <a:avLst/>
              <a:gdLst/>
              <a:ahLst/>
              <a:cxnLst/>
              <a:rect l="0" t="0" r="0" b="0"/>
              <a:pathLst>
                <a:path w="161061" h="367251">
                  <a:moveTo>
                    <a:pt x="148315" y="85936"/>
                  </a:moveTo>
                  <a:lnTo>
                    <a:pt x="142515" y="91937"/>
                  </a:lnTo>
                  <a:lnTo>
                    <a:pt x="137591" y="98782"/>
                  </a:lnTo>
                  <a:lnTo>
                    <a:pt x="133083" y="107170"/>
                  </a:lnTo>
                  <a:lnTo>
                    <a:pt x="128690" y="116797"/>
                  </a:lnTo>
                  <a:lnTo>
                    <a:pt x="124028" y="127111"/>
                  </a:lnTo>
                  <a:lnTo>
                    <a:pt x="118913" y="137719"/>
                  </a:lnTo>
                  <a:lnTo>
                    <a:pt x="113335" y="148417"/>
                  </a:lnTo>
                  <a:lnTo>
                    <a:pt x="107363" y="159117"/>
                  </a:lnTo>
                  <a:lnTo>
                    <a:pt x="101085" y="169790"/>
                  </a:lnTo>
                  <a:lnTo>
                    <a:pt x="94581" y="180429"/>
                  </a:lnTo>
                  <a:lnTo>
                    <a:pt x="87915" y="191038"/>
                  </a:lnTo>
                  <a:lnTo>
                    <a:pt x="81142" y="201628"/>
                  </a:lnTo>
                  <a:lnTo>
                    <a:pt x="74459" y="212369"/>
                  </a:lnTo>
                  <a:lnTo>
                    <a:pt x="68199" y="223574"/>
                  </a:lnTo>
                  <a:lnTo>
                    <a:pt x="62507" y="235375"/>
                  </a:lnTo>
                  <a:lnTo>
                    <a:pt x="57363" y="247741"/>
                  </a:lnTo>
                  <a:lnTo>
                    <a:pt x="52674" y="260575"/>
                  </a:lnTo>
                  <a:lnTo>
                    <a:pt x="48342" y="273761"/>
                  </a:lnTo>
                  <a:lnTo>
                    <a:pt x="44602" y="287039"/>
                  </a:lnTo>
                  <a:lnTo>
                    <a:pt x="41994" y="300026"/>
                  </a:lnTo>
                  <a:lnTo>
                    <a:pt x="40727" y="312533"/>
                  </a:lnTo>
                  <a:lnTo>
                    <a:pt x="40860" y="324387"/>
                  </a:lnTo>
                  <a:lnTo>
                    <a:pt x="42469" y="335355"/>
                  </a:lnTo>
                  <a:lnTo>
                    <a:pt x="45452" y="345387"/>
                  </a:lnTo>
                  <a:lnTo>
                    <a:pt x="49895" y="354106"/>
                  </a:lnTo>
                  <a:lnTo>
                    <a:pt x="56151" y="360760"/>
                  </a:lnTo>
                  <a:lnTo>
                    <a:pt x="64238" y="365119"/>
                  </a:lnTo>
                  <a:lnTo>
                    <a:pt x="73582" y="367250"/>
                  </a:lnTo>
                  <a:lnTo>
                    <a:pt x="83230" y="367250"/>
                  </a:lnTo>
                  <a:lnTo>
                    <a:pt x="92603" y="365395"/>
                  </a:lnTo>
                  <a:lnTo>
                    <a:pt x="101504" y="361899"/>
                  </a:lnTo>
                  <a:lnTo>
                    <a:pt x="109934" y="356820"/>
                  </a:lnTo>
                  <a:lnTo>
                    <a:pt x="117968" y="350335"/>
                  </a:lnTo>
                  <a:lnTo>
                    <a:pt x="125533" y="342711"/>
                  </a:lnTo>
                  <a:lnTo>
                    <a:pt x="132401" y="334226"/>
                  </a:lnTo>
                  <a:lnTo>
                    <a:pt x="138508" y="325111"/>
                  </a:lnTo>
                  <a:lnTo>
                    <a:pt x="143933" y="315551"/>
                  </a:lnTo>
                  <a:lnTo>
                    <a:pt x="148813" y="305681"/>
                  </a:lnTo>
                  <a:lnTo>
                    <a:pt x="153273" y="295593"/>
                  </a:lnTo>
                  <a:lnTo>
                    <a:pt x="157099" y="285191"/>
                  </a:lnTo>
                  <a:lnTo>
                    <a:pt x="159764" y="274216"/>
                  </a:lnTo>
                  <a:lnTo>
                    <a:pt x="161060" y="262578"/>
                  </a:lnTo>
                  <a:lnTo>
                    <a:pt x="160608" y="250660"/>
                  </a:lnTo>
                  <a:lnTo>
                    <a:pt x="157719" y="239192"/>
                  </a:lnTo>
                  <a:lnTo>
                    <a:pt x="152256" y="228559"/>
                  </a:lnTo>
                  <a:lnTo>
                    <a:pt x="144688" y="218963"/>
                  </a:lnTo>
                  <a:lnTo>
                    <a:pt x="135789" y="210590"/>
                  </a:lnTo>
                  <a:lnTo>
                    <a:pt x="126144" y="203399"/>
                  </a:lnTo>
                  <a:lnTo>
                    <a:pt x="116096" y="197046"/>
                  </a:lnTo>
                  <a:lnTo>
                    <a:pt x="105832" y="190995"/>
                  </a:lnTo>
                  <a:lnTo>
                    <a:pt x="95454" y="184920"/>
                  </a:lnTo>
                  <a:lnTo>
                    <a:pt x="85011" y="178853"/>
                  </a:lnTo>
                  <a:lnTo>
                    <a:pt x="74534" y="173079"/>
                  </a:lnTo>
                  <a:lnTo>
                    <a:pt x="64040" y="167740"/>
                  </a:lnTo>
                  <a:lnTo>
                    <a:pt x="53703" y="162511"/>
                  </a:lnTo>
                  <a:lnTo>
                    <a:pt x="43835" y="156707"/>
                  </a:lnTo>
                  <a:lnTo>
                    <a:pt x="34571" y="149986"/>
                  </a:lnTo>
                  <a:lnTo>
                    <a:pt x="26046" y="142335"/>
                  </a:lnTo>
                  <a:lnTo>
                    <a:pt x="18466" y="133896"/>
                  </a:lnTo>
                  <a:lnTo>
                    <a:pt x="11858" y="124841"/>
                  </a:lnTo>
                  <a:lnTo>
                    <a:pt x="6420" y="115166"/>
                  </a:lnTo>
                  <a:lnTo>
                    <a:pt x="2590" y="104695"/>
                  </a:lnTo>
                  <a:lnTo>
                    <a:pt x="463" y="93399"/>
                  </a:lnTo>
                  <a:lnTo>
                    <a:pt x="0" y="81543"/>
                  </a:lnTo>
                  <a:lnTo>
                    <a:pt x="1202" y="69586"/>
                  </a:lnTo>
                  <a:lnTo>
                    <a:pt x="3903" y="57811"/>
                  </a:lnTo>
                  <a:lnTo>
                    <a:pt x="7986" y="46635"/>
                  </a:lnTo>
                  <a:lnTo>
                    <a:pt x="13467" y="36661"/>
                  </a:lnTo>
                  <a:lnTo>
                    <a:pt x="20225" y="28105"/>
                  </a:lnTo>
                  <a:lnTo>
                    <a:pt x="28033" y="20852"/>
                  </a:lnTo>
                  <a:lnTo>
                    <a:pt x="36643" y="14657"/>
                  </a:lnTo>
                  <a:lnTo>
                    <a:pt x="45841" y="9271"/>
                  </a:lnTo>
                  <a:lnTo>
                    <a:pt x="55457" y="4804"/>
                  </a:lnTo>
                  <a:lnTo>
                    <a:pt x="65365" y="1700"/>
                  </a:lnTo>
                  <a:lnTo>
                    <a:pt x="75469" y="96"/>
                  </a:lnTo>
                  <a:lnTo>
                    <a:pt x="85542" y="0"/>
                  </a:lnTo>
                  <a:lnTo>
                    <a:pt x="95232" y="1456"/>
                  </a:lnTo>
                  <a:lnTo>
                    <a:pt x="104375" y="4332"/>
                  </a:lnTo>
                  <a:lnTo>
                    <a:pt x="112820" y="8534"/>
                  </a:lnTo>
                  <a:lnTo>
                    <a:pt x="120346" y="14095"/>
                  </a:lnTo>
                  <a:lnTo>
                    <a:pt x="126918" y="20911"/>
                  </a:lnTo>
                  <a:lnTo>
                    <a:pt x="132332" y="28928"/>
                  </a:lnTo>
                  <a:lnTo>
                    <a:pt x="136145" y="38211"/>
                  </a:lnTo>
                  <a:lnTo>
                    <a:pt x="138270" y="48661"/>
                  </a:lnTo>
                  <a:lnTo>
                    <a:pt x="139068" y="59466"/>
                  </a:lnTo>
                  <a:lnTo>
                    <a:pt x="139250" y="70254"/>
                  </a:lnTo>
                  <a:lnTo>
                    <a:pt x="138832" y="81972"/>
                  </a:lnTo>
                  <a:lnTo>
                    <a:pt x="137787" y="964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579689" y="4874694"/>
              <a:ext cx="43635" cy="136872"/>
            </a:xfrm>
            <a:custGeom>
              <a:avLst/>
              <a:gdLst/>
              <a:ahLst/>
              <a:cxnLst/>
              <a:rect l="0" t="0" r="0" b="0"/>
              <a:pathLst>
                <a:path w="43635" h="136872">
                  <a:moveTo>
                    <a:pt x="0" y="0"/>
                  </a:moveTo>
                  <a:lnTo>
                    <a:pt x="5867" y="5868"/>
                  </a:lnTo>
                  <a:lnTo>
                    <a:pt x="11432" y="11432"/>
                  </a:lnTo>
                  <a:lnTo>
                    <a:pt x="17226" y="17236"/>
                  </a:lnTo>
                  <a:lnTo>
                    <a:pt x="23134" y="23489"/>
                  </a:lnTo>
                  <a:lnTo>
                    <a:pt x="28816" y="30467"/>
                  </a:lnTo>
                  <a:lnTo>
                    <a:pt x="34082" y="38249"/>
                  </a:lnTo>
                  <a:lnTo>
                    <a:pt x="38587" y="46750"/>
                  </a:lnTo>
                  <a:lnTo>
                    <a:pt x="41775" y="55829"/>
                  </a:lnTo>
                  <a:lnTo>
                    <a:pt x="43466" y="65338"/>
                  </a:lnTo>
                  <a:lnTo>
                    <a:pt x="43634" y="74993"/>
                  </a:lnTo>
                  <a:lnTo>
                    <a:pt x="42233" y="84395"/>
                  </a:lnTo>
                  <a:lnTo>
                    <a:pt x="39407" y="93340"/>
                  </a:lnTo>
                  <a:lnTo>
                    <a:pt x="35533" y="101707"/>
                  </a:lnTo>
                  <a:lnTo>
                    <a:pt x="30640" y="110285"/>
                  </a:lnTo>
                  <a:lnTo>
                    <a:pt x="23184" y="120941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821844" y="4527253"/>
              <a:ext cx="10530" cy="294800"/>
            </a:xfrm>
            <a:custGeom>
              <a:avLst/>
              <a:gdLst/>
              <a:ahLst/>
              <a:cxnLst/>
              <a:rect l="0" t="0" r="0" b="0"/>
              <a:pathLst>
                <a:path w="10530" h="294800">
                  <a:moveTo>
                    <a:pt x="10529" y="0"/>
                  </a:moveTo>
                  <a:lnTo>
                    <a:pt x="7662" y="11802"/>
                  </a:lnTo>
                  <a:lnTo>
                    <a:pt x="5520" y="23571"/>
                  </a:lnTo>
                  <a:lnTo>
                    <a:pt x="3917" y="36467"/>
                  </a:lnTo>
                  <a:lnTo>
                    <a:pt x="2736" y="50488"/>
                  </a:lnTo>
                  <a:lnTo>
                    <a:pt x="1888" y="65464"/>
                  </a:lnTo>
                  <a:lnTo>
                    <a:pt x="1290" y="81187"/>
                  </a:lnTo>
                  <a:lnTo>
                    <a:pt x="876" y="97463"/>
                  </a:lnTo>
                  <a:lnTo>
                    <a:pt x="592" y="114135"/>
                  </a:lnTo>
                  <a:lnTo>
                    <a:pt x="398" y="131085"/>
                  </a:lnTo>
                  <a:lnTo>
                    <a:pt x="268" y="148228"/>
                  </a:lnTo>
                  <a:lnTo>
                    <a:pt x="179" y="165503"/>
                  </a:lnTo>
                  <a:lnTo>
                    <a:pt x="120" y="182862"/>
                  </a:lnTo>
                  <a:lnTo>
                    <a:pt x="81" y="200114"/>
                  </a:lnTo>
                  <a:lnTo>
                    <a:pt x="54" y="216931"/>
                  </a:lnTo>
                  <a:lnTo>
                    <a:pt x="36" y="233151"/>
                  </a:lnTo>
                  <a:lnTo>
                    <a:pt x="23" y="248197"/>
                  </a:lnTo>
                  <a:lnTo>
                    <a:pt x="14" y="262466"/>
                  </a:lnTo>
                  <a:lnTo>
                    <a:pt x="7" y="277210"/>
                  </a:lnTo>
                  <a:lnTo>
                    <a:pt x="0" y="2947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895544" y="4567264"/>
              <a:ext cx="231628" cy="328728"/>
            </a:xfrm>
            <a:custGeom>
              <a:avLst/>
              <a:gdLst/>
              <a:ahLst/>
              <a:cxnLst/>
              <a:rect l="0" t="0" r="0" b="0"/>
              <a:pathLst>
                <a:path w="231628" h="328728">
                  <a:moveTo>
                    <a:pt x="0" y="23161"/>
                  </a:moveTo>
                  <a:lnTo>
                    <a:pt x="5934" y="17360"/>
                  </a:lnTo>
                  <a:lnTo>
                    <a:pt x="12139" y="12436"/>
                  </a:lnTo>
                  <a:lnTo>
                    <a:pt x="19239" y="7942"/>
                  </a:lnTo>
                  <a:lnTo>
                    <a:pt x="27352" y="4067"/>
                  </a:lnTo>
                  <a:lnTo>
                    <a:pt x="36647" y="1350"/>
                  </a:lnTo>
                  <a:lnTo>
                    <a:pt x="47090" y="0"/>
                  </a:lnTo>
                  <a:lnTo>
                    <a:pt x="58342" y="71"/>
                  </a:lnTo>
                  <a:lnTo>
                    <a:pt x="69881" y="1637"/>
                  </a:lnTo>
                  <a:lnTo>
                    <a:pt x="81367" y="4585"/>
                  </a:lnTo>
                  <a:lnTo>
                    <a:pt x="92348" y="8834"/>
                  </a:lnTo>
                  <a:lnTo>
                    <a:pt x="102189" y="14428"/>
                  </a:lnTo>
                  <a:lnTo>
                    <a:pt x="110655" y="21265"/>
                  </a:lnTo>
                  <a:lnTo>
                    <a:pt x="117847" y="29296"/>
                  </a:lnTo>
                  <a:lnTo>
                    <a:pt x="124002" y="38589"/>
                  </a:lnTo>
                  <a:lnTo>
                    <a:pt x="129365" y="49062"/>
                  </a:lnTo>
                  <a:lnTo>
                    <a:pt x="133987" y="60519"/>
                  </a:lnTo>
                  <a:lnTo>
                    <a:pt x="137728" y="72734"/>
                  </a:lnTo>
                  <a:lnTo>
                    <a:pt x="140582" y="85509"/>
                  </a:lnTo>
                  <a:lnTo>
                    <a:pt x="142670" y="98850"/>
                  </a:lnTo>
                  <a:lnTo>
                    <a:pt x="144155" y="112944"/>
                  </a:lnTo>
                  <a:lnTo>
                    <a:pt x="145187" y="127835"/>
                  </a:lnTo>
                  <a:lnTo>
                    <a:pt x="145728" y="143428"/>
                  </a:lnTo>
                  <a:lnTo>
                    <a:pt x="145567" y="159581"/>
                  </a:lnTo>
                  <a:lnTo>
                    <a:pt x="144643" y="176148"/>
                  </a:lnTo>
                  <a:lnTo>
                    <a:pt x="143040" y="192850"/>
                  </a:lnTo>
                  <a:lnTo>
                    <a:pt x="140894" y="209290"/>
                  </a:lnTo>
                  <a:lnTo>
                    <a:pt x="138334" y="225263"/>
                  </a:lnTo>
                  <a:lnTo>
                    <a:pt x="135310" y="240428"/>
                  </a:lnTo>
                  <a:lnTo>
                    <a:pt x="131602" y="254241"/>
                  </a:lnTo>
                  <a:lnTo>
                    <a:pt x="127146" y="266535"/>
                  </a:lnTo>
                  <a:lnTo>
                    <a:pt x="122016" y="277623"/>
                  </a:lnTo>
                  <a:lnTo>
                    <a:pt x="116350" y="288079"/>
                  </a:lnTo>
                  <a:lnTo>
                    <a:pt x="110268" y="298291"/>
                  </a:lnTo>
                  <a:lnTo>
                    <a:pt x="103557" y="307967"/>
                  </a:lnTo>
                  <a:lnTo>
                    <a:pt x="95688" y="316260"/>
                  </a:lnTo>
                  <a:lnTo>
                    <a:pt x="86475" y="322788"/>
                  </a:lnTo>
                  <a:lnTo>
                    <a:pt x="76356" y="327153"/>
                  </a:lnTo>
                  <a:lnTo>
                    <a:pt x="66178" y="328727"/>
                  </a:lnTo>
                  <a:lnTo>
                    <a:pt x="56456" y="327440"/>
                  </a:lnTo>
                  <a:lnTo>
                    <a:pt x="47659" y="323506"/>
                  </a:lnTo>
                  <a:lnTo>
                    <a:pt x="40362" y="317144"/>
                  </a:lnTo>
                  <a:lnTo>
                    <a:pt x="34730" y="308726"/>
                  </a:lnTo>
                  <a:lnTo>
                    <a:pt x="30917" y="298859"/>
                  </a:lnTo>
                  <a:lnTo>
                    <a:pt x="29241" y="288262"/>
                  </a:lnTo>
                  <a:lnTo>
                    <a:pt x="29671" y="277410"/>
                  </a:lnTo>
                  <a:lnTo>
                    <a:pt x="32058" y="266857"/>
                  </a:lnTo>
                  <a:lnTo>
                    <a:pt x="36318" y="257303"/>
                  </a:lnTo>
                  <a:lnTo>
                    <a:pt x="42217" y="249030"/>
                  </a:lnTo>
                  <a:lnTo>
                    <a:pt x="49429" y="241966"/>
                  </a:lnTo>
                  <a:lnTo>
                    <a:pt x="57632" y="235897"/>
                  </a:lnTo>
                  <a:lnTo>
                    <a:pt x="66562" y="230592"/>
                  </a:lnTo>
                  <a:lnTo>
                    <a:pt x="76336" y="226008"/>
                  </a:lnTo>
                  <a:lnTo>
                    <a:pt x="87414" y="222293"/>
                  </a:lnTo>
                  <a:lnTo>
                    <a:pt x="99939" y="219456"/>
                  </a:lnTo>
                  <a:lnTo>
                    <a:pt x="113606" y="217380"/>
                  </a:lnTo>
                  <a:lnTo>
                    <a:pt x="127851" y="215902"/>
                  </a:lnTo>
                  <a:lnTo>
                    <a:pt x="142280" y="214871"/>
                  </a:lnTo>
                  <a:lnTo>
                    <a:pt x="156681" y="214160"/>
                  </a:lnTo>
                  <a:lnTo>
                    <a:pt x="172664" y="213596"/>
                  </a:lnTo>
                  <a:lnTo>
                    <a:pt x="194979" y="213129"/>
                  </a:lnTo>
                  <a:lnTo>
                    <a:pt x="231627" y="2126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200870" y="4779938"/>
              <a:ext cx="84368" cy="168457"/>
            </a:xfrm>
            <a:custGeom>
              <a:avLst/>
              <a:gdLst/>
              <a:ahLst/>
              <a:cxnLst/>
              <a:rect l="0" t="0" r="0" b="0"/>
              <a:pathLst>
                <a:path w="84368" h="168457">
                  <a:moveTo>
                    <a:pt x="0" y="0"/>
                  </a:moveTo>
                  <a:lnTo>
                    <a:pt x="5935" y="5867"/>
                  </a:lnTo>
                  <a:lnTo>
                    <a:pt x="12139" y="11432"/>
                  </a:lnTo>
                  <a:lnTo>
                    <a:pt x="19230" y="17231"/>
                  </a:lnTo>
                  <a:lnTo>
                    <a:pt x="26998" y="23312"/>
                  </a:lnTo>
                  <a:lnTo>
                    <a:pt x="34996" y="29642"/>
                  </a:lnTo>
                  <a:lnTo>
                    <a:pt x="42938" y="36175"/>
                  </a:lnTo>
                  <a:lnTo>
                    <a:pt x="50711" y="43023"/>
                  </a:lnTo>
                  <a:lnTo>
                    <a:pt x="58305" y="50454"/>
                  </a:lnTo>
                  <a:lnTo>
                    <a:pt x="65728" y="58565"/>
                  </a:lnTo>
                  <a:lnTo>
                    <a:pt x="72524" y="67300"/>
                  </a:lnTo>
                  <a:lnTo>
                    <a:pt x="77804" y="76541"/>
                  </a:lnTo>
                  <a:lnTo>
                    <a:pt x="81209" y="86171"/>
                  </a:lnTo>
                  <a:lnTo>
                    <a:pt x="83021" y="96248"/>
                  </a:lnTo>
                  <a:lnTo>
                    <a:pt x="83864" y="106997"/>
                  </a:lnTo>
                  <a:lnTo>
                    <a:pt x="84213" y="118470"/>
                  </a:lnTo>
                  <a:lnTo>
                    <a:pt x="84332" y="129981"/>
                  </a:lnTo>
                  <a:lnTo>
                    <a:pt x="84367" y="141329"/>
                  </a:lnTo>
                  <a:lnTo>
                    <a:pt x="84330" y="153511"/>
                  </a:lnTo>
                  <a:lnTo>
                    <a:pt x="8422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480527" y="4411440"/>
              <a:ext cx="25671" cy="357970"/>
            </a:xfrm>
            <a:custGeom>
              <a:avLst/>
              <a:gdLst/>
              <a:ahLst/>
              <a:cxnLst/>
              <a:rect l="0" t="0" r="0" b="0"/>
              <a:pathLst>
                <a:path w="25671" h="357970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3"/>
                  </a:lnTo>
                  <a:lnTo>
                    <a:pt x="506" y="46624"/>
                  </a:lnTo>
                  <a:lnTo>
                    <a:pt x="1326" y="59284"/>
                  </a:lnTo>
                  <a:lnTo>
                    <a:pt x="2146" y="72344"/>
                  </a:lnTo>
                  <a:lnTo>
                    <a:pt x="3003" y="85869"/>
                  </a:lnTo>
                  <a:lnTo>
                    <a:pt x="4178" y="100083"/>
                  </a:lnTo>
                  <a:lnTo>
                    <a:pt x="5812" y="115051"/>
                  </a:lnTo>
                  <a:lnTo>
                    <a:pt x="7740" y="130695"/>
                  </a:lnTo>
                  <a:lnTo>
                    <a:pt x="9579" y="146882"/>
                  </a:lnTo>
                  <a:lnTo>
                    <a:pt x="11114" y="163472"/>
                  </a:lnTo>
                  <a:lnTo>
                    <a:pt x="12297" y="180189"/>
                  </a:lnTo>
                  <a:lnTo>
                    <a:pt x="13166" y="196638"/>
                  </a:lnTo>
                  <a:lnTo>
                    <a:pt x="13786" y="212627"/>
                  </a:lnTo>
                  <a:lnTo>
                    <a:pt x="14218" y="228143"/>
                  </a:lnTo>
                  <a:lnTo>
                    <a:pt x="14516" y="243255"/>
                  </a:lnTo>
                  <a:lnTo>
                    <a:pt x="14725" y="258049"/>
                  </a:lnTo>
                  <a:lnTo>
                    <a:pt x="15036" y="272443"/>
                  </a:lnTo>
                  <a:lnTo>
                    <a:pt x="15778" y="286196"/>
                  </a:lnTo>
                  <a:lnTo>
                    <a:pt x="17088" y="299218"/>
                  </a:lnTo>
                  <a:lnTo>
                    <a:pt x="18792" y="311323"/>
                  </a:lnTo>
                  <a:lnTo>
                    <a:pt x="20652" y="323428"/>
                  </a:lnTo>
                  <a:lnTo>
                    <a:pt x="22832" y="337717"/>
                  </a:lnTo>
                  <a:lnTo>
                    <a:pt x="2567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623462" y="4379855"/>
              <a:ext cx="168152" cy="360299"/>
            </a:xfrm>
            <a:custGeom>
              <a:avLst/>
              <a:gdLst/>
              <a:ahLst/>
              <a:cxnLst/>
              <a:rect l="0" t="0" r="0" b="0"/>
              <a:pathLst>
                <a:path w="168152" h="360299">
                  <a:moveTo>
                    <a:pt x="72247" y="0"/>
                  </a:moveTo>
                  <a:lnTo>
                    <a:pt x="66380" y="5935"/>
                  </a:lnTo>
                  <a:lnTo>
                    <a:pt x="60816" y="12139"/>
                  </a:lnTo>
                  <a:lnTo>
                    <a:pt x="55021" y="19240"/>
                  </a:lnTo>
                  <a:lnTo>
                    <a:pt x="49113" y="27352"/>
                  </a:lnTo>
                  <a:lnTo>
                    <a:pt x="43432" y="36647"/>
                  </a:lnTo>
                  <a:lnTo>
                    <a:pt x="38157" y="47090"/>
                  </a:lnTo>
                  <a:lnTo>
                    <a:pt x="33307" y="58343"/>
                  </a:lnTo>
                  <a:lnTo>
                    <a:pt x="28820" y="69881"/>
                  </a:lnTo>
                  <a:lnTo>
                    <a:pt x="24619" y="81381"/>
                  </a:lnTo>
                  <a:lnTo>
                    <a:pt x="20627" y="92880"/>
                  </a:lnTo>
                  <a:lnTo>
                    <a:pt x="16786" y="104666"/>
                  </a:lnTo>
                  <a:lnTo>
                    <a:pt x="13056" y="116896"/>
                  </a:lnTo>
                  <a:lnTo>
                    <a:pt x="9566" y="129738"/>
                  </a:lnTo>
                  <a:lnTo>
                    <a:pt x="6602" y="143430"/>
                  </a:lnTo>
                  <a:lnTo>
                    <a:pt x="4276" y="158019"/>
                  </a:lnTo>
                  <a:lnTo>
                    <a:pt x="2546" y="173394"/>
                  </a:lnTo>
                  <a:lnTo>
                    <a:pt x="1302" y="189394"/>
                  </a:lnTo>
                  <a:lnTo>
                    <a:pt x="432" y="205855"/>
                  </a:lnTo>
                  <a:lnTo>
                    <a:pt x="0" y="222483"/>
                  </a:lnTo>
                  <a:lnTo>
                    <a:pt x="234" y="238873"/>
                  </a:lnTo>
                  <a:lnTo>
                    <a:pt x="1206" y="254818"/>
                  </a:lnTo>
                  <a:lnTo>
                    <a:pt x="2840" y="270134"/>
                  </a:lnTo>
                  <a:lnTo>
                    <a:pt x="5009" y="284579"/>
                  </a:lnTo>
                  <a:lnTo>
                    <a:pt x="7584" y="298108"/>
                  </a:lnTo>
                  <a:lnTo>
                    <a:pt x="10617" y="310668"/>
                  </a:lnTo>
                  <a:lnTo>
                    <a:pt x="14331" y="322119"/>
                  </a:lnTo>
                  <a:lnTo>
                    <a:pt x="18806" y="332482"/>
                  </a:lnTo>
                  <a:lnTo>
                    <a:pt x="24457" y="341596"/>
                  </a:lnTo>
                  <a:lnTo>
                    <a:pt x="32070" y="349048"/>
                  </a:lnTo>
                  <a:lnTo>
                    <a:pt x="41895" y="354755"/>
                  </a:lnTo>
                  <a:lnTo>
                    <a:pt x="53392" y="358604"/>
                  </a:lnTo>
                  <a:lnTo>
                    <a:pt x="65557" y="360298"/>
                  </a:lnTo>
                  <a:lnTo>
                    <a:pt x="77730" y="359881"/>
                  </a:lnTo>
                  <a:lnTo>
                    <a:pt x="89476" y="357670"/>
                  </a:lnTo>
                  <a:lnTo>
                    <a:pt x="100429" y="354061"/>
                  </a:lnTo>
                  <a:lnTo>
                    <a:pt x="110493" y="349406"/>
                  </a:lnTo>
                  <a:lnTo>
                    <a:pt x="119758" y="343675"/>
                  </a:lnTo>
                  <a:lnTo>
                    <a:pt x="128381" y="336472"/>
                  </a:lnTo>
                  <a:lnTo>
                    <a:pt x="136520" y="327705"/>
                  </a:lnTo>
                  <a:lnTo>
                    <a:pt x="144141" y="317717"/>
                  </a:lnTo>
                  <a:lnTo>
                    <a:pt x="151042" y="307094"/>
                  </a:lnTo>
                  <a:lnTo>
                    <a:pt x="157158" y="296242"/>
                  </a:lnTo>
                  <a:lnTo>
                    <a:pt x="162250" y="285192"/>
                  </a:lnTo>
                  <a:lnTo>
                    <a:pt x="165839" y="273716"/>
                  </a:lnTo>
                  <a:lnTo>
                    <a:pt x="167801" y="261705"/>
                  </a:lnTo>
                  <a:lnTo>
                    <a:pt x="168151" y="249351"/>
                  </a:lnTo>
                  <a:lnTo>
                    <a:pt x="166873" y="237051"/>
                  </a:lnTo>
                  <a:lnTo>
                    <a:pt x="164112" y="225046"/>
                  </a:lnTo>
                  <a:lnTo>
                    <a:pt x="159649" y="213885"/>
                  </a:lnTo>
                  <a:lnTo>
                    <a:pt x="152848" y="204452"/>
                  </a:lnTo>
                  <a:lnTo>
                    <a:pt x="143578" y="197092"/>
                  </a:lnTo>
                  <a:lnTo>
                    <a:pt x="132454" y="192134"/>
                  </a:lnTo>
                  <a:lnTo>
                    <a:pt x="120541" y="190148"/>
                  </a:lnTo>
                  <a:lnTo>
                    <a:pt x="108537" y="191148"/>
                  </a:lnTo>
                  <a:lnTo>
                    <a:pt x="96904" y="194716"/>
                  </a:lnTo>
                  <a:lnTo>
                    <a:pt x="86027" y="200299"/>
                  </a:lnTo>
                  <a:lnTo>
                    <a:pt x="76019" y="207375"/>
                  </a:lnTo>
                  <a:lnTo>
                    <a:pt x="66903" y="215447"/>
                  </a:lnTo>
                  <a:lnTo>
                    <a:pt x="57726" y="225044"/>
                  </a:lnTo>
                  <a:lnTo>
                    <a:pt x="46564" y="239235"/>
                  </a:lnTo>
                  <a:lnTo>
                    <a:pt x="30134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2491164" y="3678896"/>
            <a:ext cx="1092534" cy="1444064"/>
            <a:chOff x="2491164" y="3678896"/>
            <a:chExt cx="1092534" cy="1444064"/>
          </a:xfrm>
        </p:grpSpPr>
        <p:sp>
          <p:nvSpPr>
            <p:cNvPr id="160" name="Freeform 159"/>
            <p:cNvSpPr/>
            <p:nvPr/>
          </p:nvSpPr>
          <p:spPr>
            <a:xfrm>
              <a:off x="2491164" y="4470934"/>
              <a:ext cx="516409" cy="652026"/>
            </a:xfrm>
            <a:custGeom>
              <a:avLst/>
              <a:gdLst/>
              <a:ahLst/>
              <a:cxnLst/>
              <a:rect l="0" t="0" r="0" b="0"/>
              <a:pathLst>
                <a:path w="516409" h="652026">
                  <a:moveTo>
                    <a:pt x="246245" y="3677"/>
                  </a:moveTo>
                  <a:lnTo>
                    <a:pt x="237444" y="9478"/>
                  </a:lnTo>
                  <a:lnTo>
                    <a:pt x="229097" y="14402"/>
                  </a:lnTo>
                  <a:lnTo>
                    <a:pt x="220403" y="18909"/>
                  </a:lnTo>
                  <a:lnTo>
                    <a:pt x="211455" y="23302"/>
                  </a:lnTo>
                  <a:lnTo>
                    <a:pt x="202608" y="27964"/>
                  </a:lnTo>
                  <a:lnTo>
                    <a:pt x="194069" y="33079"/>
                  </a:lnTo>
                  <a:lnTo>
                    <a:pt x="185881" y="38657"/>
                  </a:lnTo>
                  <a:lnTo>
                    <a:pt x="178003" y="44629"/>
                  </a:lnTo>
                  <a:lnTo>
                    <a:pt x="170373" y="50907"/>
                  </a:lnTo>
                  <a:lnTo>
                    <a:pt x="162927" y="57411"/>
                  </a:lnTo>
                  <a:lnTo>
                    <a:pt x="155614" y="64077"/>
                  </a:lnTo>
                  <a:lnTo>
                    <a:pt x="148394" y="70855"/>
                  </a:lnTo>
                  <a:lnTo>
                    <a:pt x="141239" y="77710"/>
                  </a:lnTo>
                  <a:lnTo>
                    <a:pt x="134128" y="84619"/>
                  </a:lnTo>
                  <a:lnTo>
                    <a:pt x="127047" y="91568"/>
                  </a:lnTo>
                  <a:lnTo>
                    <a:pt x="119987" y="98711"/>
                  </a:lnTo>
                  <a:lnTo>
                    <a:pt x="112940" y="106345"/>
                  </a:lnTo>
                  <a:lnTo>
                    <a:pt x="105907" y="114595"/>
                  </a:lnTo>
                  <a:lnTo>
                    <a:pt x="99049" y="123425"/>
                  </a:lnTo>
                  <a:lnTo>
                    <a:pt x="92669" y="132730"/>
                  </a:lnTo>
                  <a:lnTo>
                    <a:pt x="86894" y="142394"/>
                  </a:lnTo>
                  <a:lnTo>
                    <a:pt x="81524" y="152155"/>
                  </a:lnTo>
                  <a:lnTo>
                    <a:pt x="76150" y="161627"/>
                  </a:lnTo>
                  <a:lnTo>
                    <a:pt x="70532" y="170633"/>
                  </a:lnTo>
                  <a:lnTo>
                    <a:pt x="64605" y="179495"/>
                  </a:lnTo>
                  <a:lnTo>
                    <a:pt x="58393" y="188897"/>
                  </a:lnTo>
                  <a:lnTo>
                    <a:pt x="51957" y="199186"/>
                  </a:lnTo>
                  <a:lnTo>
                    <a:pt x="45515" y="210218"/>
                  </a:lnTo>
                  <a:lnTo>
                    <a:pt x="39424" y="221549"/>
                  </a:lnTo>
                  <a:lnTo>
                    <a:pt x="33849" y="232881"/>
                  </a:lnTo>
                  <a:lnTo>
                    <a:pt x="28785" y="244253"/>
                  </a:lnTo>
                  <a:lnTo>
                    <a:pt x="24150" y="255947"/>
                  </a:lnTo>
                  <a:lnTo>
                    <a:pt x="19851" y="268113"/>
                  </a:lnTo>
                  <a:lnTo>
                    <a:pt x="15962" y="280910"/>
                  </a:lnTo>
                  <a:lnTo>
                    <a:pt x="12722" y="294571"/>
                  </a:lnTo>
                  <a:lnTo>
                    <a:pt x="10204" y="309130"/>
                  </a:lnTo>
                  <a:lnTo>
                    <a:pt x="8173" y="324145"/>
                  </a:lnTo>
                  <a:lnTo>
                    <a:pt x="6194" y="338838"/>
                  </a:lnTo>
                  <a:lnTo>
                    <a:pt x="4017" y="352796"/>
                  </a:lnTo>
                  <a:lnTo>
                    <a:pt x="1894" y="366115"/>
                  </a:lnTo>
                  <a:lnTo>
                    <a:pt x="453" y="379205"/>
                  </a:lnTo>
                  <a:lnTo>
                    <a:pt x="0" y="392346"/>
                  </a:lnTo>
                  <a:lnTo>
                    <a:pt x="358" y="405648"/>
                  </a:lnTo>
                  <a:lnTo>
                    <a:pt x="1062" y="419126"/>
                  </a:lnTo>
                  <a:lnTo>
                    <a:pt x="1800" y="432751"/>
                  </a:lnTo>
                  <a:lnTo>
                    <a:pt x="2599" y="446326"/>
                  </a:lnTo>
                  <a:lnTo>
                    <a:pt x="3735" y="459514"/>
                  </a:lnTo>
                  <a:lnTo>
                    <a:pt x="5348" y="472161"/>
                  </a:lnTo>
                  <a:lnTo>
                    <a:pt x="7430" y="484278"/>
                  </a:lnTo>
                  <a:lnTo>
                    <a:pt x="9906" y="495956"/>
                  </a:lnTo>
                  <a:lnTo>
                    <a:pt x="12691" y="507290"/>
                  </a:lnTo>
                  <a:lnTo>
                    <a:pt x="15867" y="518208"/>
                  </a:lnTo>
                  <a:lnTo>
                    <a:pt x="19677" y="528474"/>
                  </a:lnTo>
                  <a:lnTo>
                    <a:pt x="24203" y="538016"/>
                  </a:lnTo>
                  <a:lnTo>
                    <a:pt x="29378" y="547069"/>
                  </a:lnTo>
                  <a:lnTo>
                    <a:pt x="35076" y="556069"/>
                  </a:lnTo>
                  <a:lnTo>
                    <a:pt x="41169" y="565270"/>
                  </a:lnTo>
                  <a:lnTo>
                    <a:pt x="47549" y="574587"/>
                  </a:lnTo>
                  <a:lnTo>
                    <a:pt x="54130" y="583696"/>
                  </a:lnTo>
                  <a:lnTo>
                    <a:pt x="60856" y="592417"/>
                  </a:lnTo>
                  <a:lnTo>
                    <a:pt x="67847" y="600731"/>
                  </a:lnTo>
                  <a:lnTo>
                    <a:pt x="75379" y="608695"/>
                  </a:lnTo>
                  <a:lnTo>
                    <a:pt x="83566" y="616379"/>
                  </a:lnTo>
                  <a:lnTo>
                    <a:pt x="92522" y="623691"/>
                  </a:lnTo>
                  <a:lnTo>
                    <a:pt x="102445" y="630382"/>
                  </a:lnTo>
                  <a:lnTo>
                    <a:pt x="113346" y="636362"/>
                  </a:lnTo>
                  <a:lnTo>
                    <a:pt x="125091" y="641531"/>
                  </a:lnTo>
                  <a:lnTo>
                    <a:pt x="137498" y="645705"/>
                  </a:lnTo>
                  <a:lnTo>
                    <a:pt x="150395" y="648877"/>
                  </a:lnTo>
                  <a:lnTo>
                    <a:pt x="163477" y="651025"/>
                  </a:lnTo>
                  <a:lnTo>
                    <a:pt x="176333" y="652025"/>
                  </a:lnTo>
                  <a:lnTo>
                    <a:pt x="188756" y="651920"/>
                  </a:lnTo>
                  <a:lnTo>
                    <a:pt x="200724" y="650885"/>
                  </a:lnTo>
                  <a:lnTo>
                    <a:pt x="212301" y="649128"/>
                  </a:lnTo>
                  <a:lnTo>
                    <a:pt x="223572" y="646838"/>
                  </a:lnTo>
                  <a:lnTo>
                    <a:pt x="234618" y="644166"/>
                  </a:lnTo>
                  <a:lnTo>
                    <a:pt x="245503" y="641228"/>
                  </a:lnTo>
                  <a:lnTo>
                    <a:pt x="256269" y="638101"/>
                  </a:lnTo>
                  <a:lnTo>
                    <a:pt x="266789" y="634679"/>
                  </a:lnTo>
                  <a:lnTo>
                    <a:pt x="276780" y="630697"/>
                  </a:lnTo>
                  <a:lnTo>
                    <a:pt x="286129" y="626052"/>
                  </a:lnTo>
                  <a:lnTo>
                    <a:pt x="294882" y="620795"/>
                  </a:lnTo>
                  <a:lnTo>
                    <a:pt x="303148" y="615043"/>
                  </a:lnTo>
                  <a:lnTo>
                    <a:pt x="311042" y="608912"/>
                  </a:lnTo>
                  <a:lnTo>
                    <a:pt x="318668" y="602508"/>
                  </a:lnTo>
                  <a:lnTo>
                    <a:pt x="326102" y="595910"/>
                  </a:lnTo>
                  <a:lnTo>
                    <a:pt x="333407" y="589176"/>
                  </a:lnTo>
                  <a:lnTo>
                    <a:pt x="340790" y="582350"/>
                  </a:lnTo>
                  <a:lnTo>
                    <a:pt x="348585" y="575461"/>
                  </a:lnTo>
                  <a:lnTo>
                    <a:pt x="356939" y="568530"/>
                  </a:lnTo>
                  <a:lnTo>
                    <a:pt x="365669" y="561569"/>
                  </a:lnTo>
                  <a:lnTo>
                    <a:pt x="374375" y="554589"/>
                  </a:lnTo>
                  <a:lnTo>
                    <a:pt x="382822" y="547597"/>
                  </a:lnTo>
                  <a:lnTo>
                    <a:pt x="390952" y="540596"/>
                  </a:lnTo>
                  <a:lnTo>
                    <a:pt x="398790" y="533588"/>
                  </a:lnTo>
                  <a:lnTo>
                    <a:pt x="406395" y="526572"/>
                  </a:lnTo>
                  <a:lnTo>
                    <a:pt x="413824" y="519386"/>
                  </a:lnTo>
                  <a:lnTo>
                    <a:pt x="421126" y="511722"/>
                  </a:lnTo>
                  <a:lnTo>
                    <a:pt x="428334" y="503452"/>
                  </a:lnTo>
                  <a:lnTo>
                    <a:pt x="435311" y="494609"/>
                  </a:lnTo>
                  <a:lnTo>
                    <a:pt x="441771" y="485294"/>
                  </a:lnTo>
                  <a:lnTo>
                    <a:pt x="447601" y="475620"/>
                  </a:lnTo>
                  <a:lnTo>
                    <a:pt x="453007" y="465683"/>
                  </a:lnTo>
                  <a:lnTo>
                    <a:pt x="458405" y="455560"/>
                  </a:lnTo>
                  <a:lnTo>
                    <a:pt x="464035" y="445307"/>
                  </a:lnTo>
                  <a:lnTo>
                    <a:pt x="469800" y="434965"/>
                  </a:lnTo>
                  <a:lnTo>
                    <a:pt x="475370" y="424562"/>
                  </a:lnTo>
                  <a:lnTo>
                    <a:pt x="480563" y="414118"/>
                  </a:lnTo>
                  <a:lnTo>
                    <a:pt x="485355" y="403646"/>
                  </a:lnTo>
                  <a:lnTo>
                    <a:pt x="489801" y="393155"/>
                  </a:lnTo>
                  <a:lnTo>
                    <a:pt x="493974" y="382652"/>
                  </a:lnTo>
                  <a:lnTo>
                    <a:pt x="497946" y="372140"/>
                  </a:lnTo>
                  <a:lnTo>
                    <a:pt x="501774" y="361623"/>
                  </a:lnTo>
                  <a:lnTo>
                    <a:pt x="505496" y="351098"/>
                  </a:lnTo>
                  <a:lnTo>
                    <a:pt x="508979" y="340402"/>
                  </a:lnTo>
                  <a:lnTo>
                    <a:pt x="511939" y="329229"/>
                  </a:lnTo>
                  <a:lnTo>
                    <a:pt x="514258" y="317454"/>
                  </a:lnTo>
                  <a:lnTo>
                    <a:pt x="515814" y="305274"/>
                  </a:lnTo>
                  <a:lnTo>
                    <a:pt x="516408" y="293098"/>
                  </a:lnTo>
                  <a:lnTo>
                    <a:pt x="516028" y="281163"/>
                  </a:lnTo>
                  <a:lnTo>
                    <a:pt x="514808" y="269369"/>
                  </a:lnTo>
                  <a:lnTo>
                    <a:pt x="512925" y="257385"/>
                  </a:lnTo>
                  <a:lnTo>
                    <a:pt x="510551" y="245030"/>
                  </a:lnTo>
                  <a:lnTo>
                    <a:pt x="507822" y="232444"/>
                  </a:lnTo>
                  <a:lnTo>
                    <a:pt x="504846" y="219987"/>
                  </a:lnTo>
                  <a:lnTo>
                    <a:pt x="501693" y="207869"/>
                  </a:lnTo>
                  <a:lnTo>
                    <a:pt x="498255" y="196291"/>
                  </a:lnTo>
                  <a:lnTo>
                    <a:pt x="494261" y="185516"/>
                  </a:lnTo>
                  <a:lnTo>
                    <a:pt x="489609" y="175599"/>
                  </a:lnTo>
                  <a:lnTo>
                    <a:pt x="484347" y="166279"/>
                  </a:lnTo>
                  <a:lnTo>
                    <a:pt x="478591" y="157092"/>
                  </a:lnTo>
                  <a:lnTo>
                    <a:pt x="472458" y="147758"/>
                  </a:lnTo>
                  <a:lnTo>
                    <a:pt x="466052" y="138180"/>
                  </a:lnTo>
                  <a:lnTo>
                    <a:pt x="459453" y="128364"/>
                  </a:lnTo>
                  <a:lnTo>
                    <a:pt x="452719" y="118354"/>
                  </a:lnTo>
                  <a:lnTo>
                    <a:pt x="445893" y="108360"/>
                  </a:lnTo>
                  <a:lnTo>
                    <a:pt x="439004" y="98730"/>
                  </a:lnTo>
                  <a:lnTo>
                    <a:pt x="432072" y="89626"/>
                  </a:lnTo>
                  <a:lnTo>
                    <a:pt x="425111" y="81040"/>
                  </a:lnTo>
                  <a:lnTo>
                    <a:pt x="418131" y="72887"/>
                  </a:lnTo>
                  <a:lnTo>
                    <a:pt x="411134" y="65073"/>
                  </a:lnTo>
                  <a:lnTo>
                    <a:pt x="403960" y="57672"/>
                  </a:lnTo>
                  <a:lnTo>
                    <a:pt x="396304" y="50920"/>
                  </a:lnTo>
                  <a:lnTo>
                    <a:pt x="388044" y="44890"/>
                  </a:lnTo>
                  <a:lnTo>
                    <a:pt x="379378" y="39348"/>
                  </a:lnTo>
                  <a:lnTo>
                    <a:pt x="370714" y="33860"/>
                  </a:lnTo>
                  <a:lnTo>
                    <a:pt x="362286" y="28172"/>
                  </a:lnTo>
                  <a:lnTo>
                    <a:pt x="353830" y="22538"/>
                  </a:lnTo>
                  <a:lnTo>
                    <a:pt x="344707" y="17589"/>
                  </a:lnTo>
                  <a:lnTo>
                    <a:pt x="334609" y="13626"/>
                  </a:lnTo>
                  <a:lnTo>
                    <a:pt x="323707" y="10475"/>
                  </a:lnTo>
                  <a:lnTo>
                    <a:pt x="312464" y="7668"/>
                  </a:lnTo>
                  <a:lnTo>
                    <a:pt x="301195" y="4902"/>
                  </a:lnTo>
                  <a:lnTo>
                    <a:pt x="290036" y="2364"/>
                  </a:lnTo>
                  <a:lnTo>
                    <a:pt x="279017" y="639"/>
                  </a:lnTo>
                  <a:lnTo>
                    <a:pt x="268122" y="0"/>
                  </a:lnTo>
                  <a:lnTo>
                    <a:pt x="257163" y="572"/>
                  </a:lnTo>
                  <a:lnTo>
                    <a:pt x="245805" y="2483"/>
                  </a:lnTo>
                  <a:lnTo>
                    <a:pt x="233908" y="5663"/>
                  </a:lnTo>
                  <a:lnTo>
                    <a:pt x="221814" y="9900"/>
                  </a:lnTo>
                  <a:lnTo>
                    <a:pt x="210228" y="14954"/>
                  </a:lnTo>
                  <a:lnTo>
                    <a:pt x="199511" y="20607"/>
                  </a:lnTo>
                  <a:lnTo>
                    <a:pt x="189689" y="26688"/>
                  </a:lnTo>
                  <a:lnTo>
                    <a:pt x="180632" y="33069"/>
                  </a:lnTo>
                  <a:lnTo>
                    <a:pt x="172169" y="39656"/>
                  </a:lnTo>
                  <a:lnTo>
                    <a:pt x="164146" y="46384"/>
                  </a:lnTo>
                  <a:lnTo>
                    <a:pt x="156437" y="53207"/>
                  </a:lnTo>
                  <a:lnTo>
                    <a:pt x="148953" y="60090"/>
                  </a:lnTo>
                  <a:lnTo>
                    <a:pt x="141735" y="66901"/>
                  </a:lnTo>
                  <a:lnTo>
                    <a:pt x="134134" y="74184"/>
                  </a:lnTo>
                  <a:lnTo>
                    <a:pt x="124362" y="83695"/>
                  </a:lnTo>
                  <a:lnTo>
                    <a:pt x="109374" y="984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071478" y="3678896"/>
              <a:ext cx="512220" cy="640270"/>
            </a:xfrm>
            <a:custGeom>
              <a:avLst/>
              <a:gdLst/>
              <a:ahLst/>
              <a:cxnLst/>
              <a:rect l="0" t="0" r="0" b="0"/>
              <a:pathLst>
                <a:path w="512220" h="640270">
                  <a:moveTo>
                    <a:pt x="202884" y="37663"/>
                  </a:moveTo>
                  <a:lnTo>
                    <a:pt x="194083" y="43464"/>
                  </a:lnTo>
                  <a:lnTo>
                    <a:pt x="185737" y="48388"/>
                  </a:lnTo>
                  <a:lnTo>
                    <a:pt x="177043" y="52895"/>
                  </a:lnTo>
                  <a:lnTo>
                    <a:pt x="168094" y="57289"/>
                  </a:lnTo>
                  <a:lnTo>
                    <a:pt x="159248" y="61951"/>
                  </a:lnTo>
                  <a:lnTo>
                    <a:pt x="150709" y="67070"/>
                  </a:lnTo>
                  <a:lnTo>
                    <a:pt x="142520" y="72821"/>
                  </a:lnTo>
                  <a:lnTo>
                    <a:pt x="134643" y="79441"/>
                  </a:lnTo>
                  <a:lnTo>
                    <a:pt x="127008" y="86973"/>
                  </a:lnTo>
                  <a:lnTo>
                    <a:pt x="119389" y="95302"/>
                  </a:lnTo>
                  <a:lnTo>
                    <a:pt x="111428" y="104264"/>
                  </a:lnTo>
                  <a:lnTo>
                    <a:pt x="102959" y="113698"/>
                  </a:lnTo>
                  <a:lnTo>
                    <a:pt x="94152" y="123472"/>
                  </a:lnTo>
                  <a:lnTo>
                    <a:pt x="85392" y="133486"/>
                  </a:lnTo>
                  <a:lnTo>
                    <a:pt x="76913" y="143664"/>
                  </a:lnTo>
                  <a:lnTo>
                    <a:pt x="68933" y="153957"/>
                  </a:lnTo>
                  <a:lnTo>
                    <a:pt x="61726" y="164327"/>
                  </a:lnTo>
                  <a:lnTo>
                    <a:pt x="55364" y="174749"/>
                  </a:lnTo>
                  <a:lnTo>
                    <a:pt x="49753" y="185206"/>
                  </a:lnTo>
                  <a:lnTo>
                    <a:pt x="44743" y="195687"/>
                  </a:lnTo>
                  <a:lnTo>
                    <a:pt x="40183" y="206188"/>
                  </a:lnTo>
                  <a:lnTo>
                    <a:pt x="35949" y="216868"/>
                  </a:lnTo>
                  <a:lnTo>
                    <a:pt x="31944" y="228031"/>
                  </a:lnTo>
                  <a:lnTo>
                    <a:pt x="28099" y="239798"/>
                  </a:lnTo>
                  <a:lnTo>
                    <a:pt x="24362" y="251973"/>
                  </a:lnTo>
                  <a:lnTo>
                    <a:pt x="20700" y="264145"/>
                  </a:lnTo>
                  <a:lnTo>
                    <a:pt x="17088" y="276074"/>
                  </a:lnTo>
                  <a:lnTo>
                    <a:pt x="13510" y="287694"/>
                  </a:lnTo>
                  <a:lnTo>
                    <a:pt x="9954" y="299029"/>
                  </a:lnTo>
                  <a:lnTo>
                    <a:pt x="6423" y="310143"/>
                  </a:lnTo>
                  <a:lnTo>
                    <a:pt x="3239" y="321422"/>
                  </a:lnTo>
                  <a:lnTo>
                    <a:pt x="1012" y="333526"/>
                  </a:lnTo>
                  <a:lnTo>
                    <a:pt x="0" y="346748"/>
                  </a:lnTo>
                  <a:lnTo>
                    <a:pt x="136" y="360884"/>
                  </a:lnTo>
                  <a:lnTo>
                    <a:pt x="1215" y="375444"/>
                  </a:lnTo>
                  <a:lnTo>
                    <a:pt x="3015" y="390086"/>
                  </a:lnTo>
                  <a:lnTo>
                    <a:pt x="5340" y="404493"/>
                  </a:lnTo>
                  <a:lnTo>
                    <a:pt x="8038" y="418311"/>
                  </a:lnTo>
                  <a:lnTo>
                    <a:pt x="10996" y="431421"/>
                  </a:lnTo>
                  <a:lnTo>
                    <a:pt x="14132" y="444037"/>
                  </a:lnTo>
                  <a:lnTo>
                    <a:pt x="17391" y="456589"/>
                  </a:lnTo>
                  <a:lnTo>
                    <a:pt x="20736" y="469332"/>
                  </a:lnTo>
                  <a:lnTo>
                    <a:pt x="24306" y="482181"/>
                  </a:lnTo>
                  <a:lnTo>
                    <a:pt x="28388" y="494815"/>
                  </a:lnTo>
                  <a:lnTo>
                    <a:pt x="33100" y="507056"/>
                  </a:lnTo>
                  <a:lnTo>
                    <a:pt x="38401" y="518888"/>
                  </a:lnTo>
                  <a:lnTo>
                    <a:pt x="44184" y="530366"/>
                  </a:lnTo>
                  <a:lnTo>
                    <a:pt x="50335" y="541563"/>
                  </a:lnTo>
                  <a:lnTo>
                    <a:pt x="56752" y="552387"/>
                  </a:lnTo>
                  <a:lnTo>
                    <a:pt x="63359" y="562589"/>
                  </a:lnTo>
                  <a:lnTo>
                    <a:pt x="70099" y="572085"/>
                  </a:lnTo>
                  <a:lnTo>
                    <a:pt x="76929" y="580936"/>
                  </a:lnTo>
                  <a:lnTo>
                    <a:pt x="83820" y="589268"/>
                  </a:lnTo>
                  <a:lnTo>
                    <a:pt x="90758" y="597204"/>
                  </a:lnTo>
                  <a:lnTo>
                    <a:pt x="97892" y="604687"/>
                  </a:lnTo>
                  <a:lnTo>
                    <a:pt x="105521" y="611493"/>
                  </a:lnTo>
                  <a:lnTo>
                    <a:pt x="113768" y="617554"/>
                  </a:lnTo>
                  <a:lnTo>
                    <a:pt x="122595" y="622948"/>
                  </a:lnTo>
                  <a:lnTo>
                    <a:pt x="131900" y="627805"/>
                  </a:lnTo>
                  <a:lnTo>
                    <a:pt x="141567" y="632248"/>
                  </a:lnTo>
                  <a:lnTo>
                    <a:pt x="151499" y="636064"/>
                  </a:lnTo>
                  <a:lnTo>
                    <a:pt x="161619" y="638723"/>
                  </a:lnTo>
                  <a:lnTo>
                    <a:pt x="171874" y="640033"/>
                  </a:lnTo>
                  <a:lnTo>
                    <a:pt x="182388" y="640269"/>
                  </a:lnTo>
                  <a:lnTo>
                    <a:pt x="193438" y="639971"/>
                  </a:lnTo>
                  <a:lnTo>
                    <a:pt x="205135" y="639514"/>
                  </a:lnTo>
                  <a:lnTo>
                    <a:pt x="217432" y="639074"/>
                  </a:lnTo>
                  <a:lnTo>
                    <a:pt x="230219" y="638712"/>
                  </a:lnTo>
                  <a:lnTo>
                    <a:pt x="243373" y="638433"/>
                  </a:lnTo>
                  <a:lnTo>
                    <a:pt x="256630" y="638060"/>
                  </a:lnTo>
                  <a:lnTo>
                    <a:pt x="269604" y="637270"/>
                  </a:lnTo>
                  <a:lnTo>
                    <a:pt x="282106" y="635918"/>
                  </a:lnTo>
                  <a:lnTo>
                    <a:pt x="294127" y="634025"/>
                  </a:lnTo>
                  <a:lnTo>
                    <a:pt x="305739" y="631682"/>
                  </a:lnTo>
                  <a:lnTo>
                    <a:pt x="317030" y="628990"/>
                  </a:lnTo>
                  <a:lnTo>
                    <a:pt x="327919" y="625877"/>
                  </a:lnTo>
                  <a:lnTo>
                    <a:pt x="338165" y="622110"/>
                  </a:lnTo>
                  <a:lnTo>
                    <a:pt x="347694" y="617614"/>
                  </a:lnTo>
                  <a:lnTo>
                    <a:pt x="356739" y="612459"/>
                  </a:lnTo>
                  <a:lnTo>
                    <a:pt x="365733" y="606774"/>
                  </a:lnTo>
                  <a:lnTo>
                    <a:pt x="374931" y="600690"/>
                  </a:lnTo>
                  <a:lnTo>
                    <a:pt x="384245" y="594317"/>
                  </a:lnTo>
                  <a:lnTo>
                    <a:pt x="393352" y="587739"/>
                  </a:lnTo>
                  <a:lnTo>
                    <a:pt x="402072" y="581015"/>
                  </a:lnTo>
                  <a:lnTo>
                    <a:pt x="410386" y="574026"/>
                  </a:lnTo>
                  <a:lnTo>
                    <a:pt x="418348" y="566495"/>
                  </a:lnTo>
                  <a:lnTo>
                    <a:pt x="426032" y="558315"/>
                  </a:lnTo>
                  <a:lnTo>
                    <a:pt x="433344" y="549531"/>
                  </a:lnTo>
                  <a:lnTo>
                    <a:pt x="440036" y="540257"/>
                  </a:lnTo>
                  <a:lnTo>
                    <a:pt x="446020" y="530610"/>
                  </a:lnTo>
                  <a:lnTo>
                    <a:pt x="451361" y="520691"/>
                  </a:lnTo>
                  <a:lnTo>
                    <a:pt x="456183" y="510580"/>
                  </a:lnTo>
                  <a:lnTo>
                    <a:pt x="460618" y="500334"/>
                  </a:lnTo>
                  <a:lnTo>
                    <a:pt x="464936" y="489997"/>
                  </a:lnTo>
                  <a:lnTo>
                    <a:pt x="469529" y="479598"/>
                  </a:lnTo>
                  <a:lnTo>
                    <a:pt x="474583" y="469152"/>
                  </a:lnTo>
                  <a:lnTo>
                    <a:pt x="479945" y="458509"/>
                  </a:lnTo>
                  <a:lnTo>
                    <a:pt x="485238" y="447371"/>
                  </a:lnTo>
                  <a:lnTo>
                    <a:pt x="490235" y="435615"/>
                  </a:lnTo>
                  <a:lnTo>
                    <a:pt x="494726" y="423278"/>
                  </a:lnTo>
                  <a:lnTo>
                    <a:pt x="498435" y="410464"/>
                  </a:lnTo>
                  <a:lnTo>
                    <a:pt x="501301" y="397288"/>
                  </a:lnTo>
                  <a:lnTo>
                    <a:pt x="503581" y="383847"/>
                  </a:lnTo>
                  <a:lnTo>
                    <a:pt x="505734" y="370217"/>
                  </a:lnTo>
                  <a:lnTo>
                    <a:pt x="508031" y="356456"/>
                  </a:lnTo>
                  <a:lnTo>
                    <a:pt x="510237" y="342606"/>
                  </a:lnTo>
                  <a:lnTo>
                    <a:pt x="511733" y="328695"/>
                  </a:lnTo>
                  <a:lnTo>
                    <a:pt x="512219" y="314742"/>
                  </a:lnTo>
                  <a:lnTo>
                    <a:pt x="511714" y="300761"/>
                  </a:lnTo>
                  <a:lnTo>
                    <a:pt x="510378" y="286761"/>
                  </a:lnTo>
                  <a:lnTo>
                    <a:pt x="508403" y="272753"/>
                  </a:lnTo>
                  <a:lnTo>
                    <a:pt x="505959" y="258905"/>
                  </a:lnTo>
                  <a:lnTo>
                    <a:pt x="503180" y="245527"/>
                  </a:lnTo>
                  <a:lnTo>
                    <a:pt x="500168" y="232750"/>
                  </a:lnTo>
                  <a:lnTo>
                    <a:pt x="496995" y="220542"/>
                  </a:lnTo>
                  <a:lnTo>
                    <a:pt x="493712" y="208804"/>
                  </a:lnTo>
                  <a:lnTo>
                    <a:pt x="490350" y="197424"/>
                  </a:lnTo>
                  <a:lnTo>
                    <a:pt x="486770" y="186306"/>
                  </a:lnTo>
                  <a:lnTo>
                    <a:pt x="482681" y="175373"/>
                  </a:lnTo>
                  <a:lnTo>
                    <a:pt x="477964" y="164566"/>
                  </a:lnTo>
                  <a:lnTo>
                    <a:pt x="472659" y="153678"/>
                  </a:lnTo>
                  <a:lnTo>
                    <a:pt x="466874" y="142376"/>
                  </a:lnTo>
                  <a:lnTo>
                    <a:pt x="460722" y="130515"/>
                  </a:lnTo>
                  <a:lnTo>
                    <a:pt x="454303" y="118278"/>
                  </a:lnTo>
                  <a:lnTo>
                    <a:pt x="447695" y="106063"/>
                  </a:lnTo>
                  <a:lnTo>
                    <a:pt x="440951" y="94111"/>
                  </a:lnTo>
                  <a:lnTo>
                    <a:pt x="433948" y="82646"/>
                  </a:lnTo>
                  <a:lnTo>
                    <a:pt x="426408" y="71947"/>
                  </a:lnTo>
                  <a:lnTo>
                    <a:pt x="418226" y="62086"/>
                  </a:lnTo>
                  <a:lnTo>
                    <a:pt x="409611" y="52973"/>
                  </a:lnTo>
                  <a:lnTo>
                    <a:pt x="400982" y="44458"/>
                  </a:lnTo>
                  <a:lnTo>
                    <a:pt x="392577" y="36397"/>
                  </a:lnTo>
                  <a:lnTo>
                    <a:pt x="384137" y="28828"/>
                  </a:lnTo>
                  <a:lnTo>
                    <a:pt x="375025" y="21964"/>
                  </a:lnTo>
                  <a:lnTo>
                    <a:pt x="364924" y="15868"/>
                  </a:lnTo>
                  <a:lnTo>
                    <a:pt x="353682" y="10621"/>
                  </a:lnTo>
                  <a:lnTo>
                    <a:pt x="341145" y="6394"/>
                  </a:lnTo>
                  <a:lnTo>
                    <a:pt x="327377" y="3187"/>
                  </a:lnTo>
                  <a:lnTo>
                    <a:pt x="312740" y="1016"/>
                  </a:lnTo>
                  <a:lnTo>
                    <a:pt x="297777" y="0"/>
                  </a:lnTo>
                  <a:lnTo>
                    <a:pt x="282834" y="99"/>
                  </a:lnTo>
                  <a:lnTo>
                    <a:pt x="268209" y="1299"/>
                  </a:lnTo>
                  <a:lnTo>
                    <a:pt x="254236" y="3700"/>
                  </a:lnTo>
                  <a:lnTo>
                    <a:pt x="241024" y="7240"/>
                  </a:lnTo>
                  <a:lnTo>
                    <a:pt x="228508" y="11735"/>
                  </a:lnTo>
                  <a:lnTo>
                    <a:pt x="216555" y="16969"/>
                  </a:lnTo>
                  <a:lnTo>
                    <a:pt x="205027" y="22747"/>
                  </a:lnTo>
                  <a:lnTo>
                    <a:pt x="193808" y="28913"/>
                  </a:lnTo>
                  <a:lnTo>
                    <a:pt x="182807" y="35351"/>
                  </a:lnTo>
                  <a:lnTo>
                    <a:pt x="171963" y="41986"/>
                  </a:lnTo>
                  <a:lnTo>
                    <a:pt x="161390" y="49086"/>
                  </a:lnTo>
                  <a:lnTo>
                    <a:pt x="151364" y="57223"/>
                  </a:lnTo>
                  <a:lnTo>
                    <a:pt x="141990" y="66619"/>
                  </a:lnTo>
                  <a:lnTo>
                    <a:pt x="133222" y="76864"/>
                  </a:lnTo>
                  <a:lnTo>
                    <a:pt x="124946" y="87126"/>
                  </a:lnTo>
                  <a:lnTo>
                    <a:pt x="117048" y="96924"/>
                  </a:lnTo>
                  <a:lnTo>
                    <a:pt x="109591" y="106450"/>
                  </a:lnTo>
                  <a:lnTo>
                    <a:pt x="102803" y="116366"/>
                  </a:lnTo>
                  <a:lnTo>
                    <a:pt x="96757" y="127018"/>
                  </a:lnTo>
                  <a:lnTo>
                    <a:pt x="91529" y="137843"/>
                  </a:lnTo>
                  <a:lnTo>
                    <a:pt x="86755" y="148589"/>
                  </a:lnTo>
                  <a:lnTo>
                    <a:pt x="82018" y="160206"/>
                  </a:lnTo>
                  <a:lnTo>
                    <a:pt x="76542" y="1745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6538197" y="3958715"/>
            <a:ext cx="305327" cy="853711"/>
            <a:chOff x="6538197" y="3958715"/>
            <a:chExt cx="305327" cy="853711"/>
          </a:xfrm>
        </p:grpSpPr>
        <p:sp>
          <p:nvSpPr>
            <p:cNvPr id="163" name="Freeform 162"/>
            <p:cNvSpPr/>
            <p:nvPr/>
          </p:nvSpPr>
          <p:spPr>
            <a:xfrm>
              <a:off x="6696124" y="3958715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59"/>
                  </a:lnTo>
                  <a:lnTo>
                    <a:pt x="2737" y="39185"/>
                  </a:lnTo>
                  <a:lnTo>
                    <a:pt x="1888" y="52294"/>
                  </a:lnTo>
                  <a:lnTo>
                    <a:pt x="1291" y="67249"/>
                  </a:lnTo>
                  <a:lnTo>
                    <a:pt x="875" y="83492"/>
                  </a:lnTo>
                  <a:lnTo>
                    <a:pt x="592" y="100070"/>
                  </a:lnTo>
                  <a:lnTo>
                    <a:pt x="399" y="116397"/>
                  </a:lnTo>
                  <a:lnTo>
                    <a:pt x="268" y="132271"/>
                  </a:lnTo>
                  <a:lnTo>
                    <a:pt x="179" y="147689"/>
                  </a:lnTo>
                  <a:lnTo>
                    <a:pt x="120" y="162715"/>
                  </a:lnTo>
                  <a:lnTo>
                    <a:pt x="80" y="177219"/>
                  </a:lnTo>
                  <a:lnTo>
                    <a:pt x="50" y="192487"/>
                  </a:lnTo>
                  <a:lnTo>
                    <a:pt x="24" y="212098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538197" y="4274570"/>
              <a:ext cx="305327" cy="105286"/>
            </a:xfrm>
            <a:custGeom>
              <a:avLst/>
              <a:gdLst/>
              <a:ahLst/>
              <a:cxnLst/>
              <a:rect l="0" t="0" r="0" b="0"/>
              <a:pathLst>
                <a:path w="305327" h="105286">
                  <a:moveTo>
                    <a:pt x="305326" y="0"/>
                  </a:moveTo>
                  <a:lnTo>
                    <a:pt x="296457" y="2934"/>
                  </a:lnTo>
                  <a:lnTo>
                    <a:pt x="287470" y="5716"/>
                  </a:lnTo>
                  <a:lnTo>
                    <a:pt x="277480" y="8615"/>
                  </a:lnTo>
                  <a:lnTo>
                    <a:pt x="266672" y="11655"/>
                  </a:lnTo>
                  <a:lnTo>
                    <a:pt x="255510" y="14820"/>
                  </a:lnTo>
                  <a:lnTo>
                    <a:pt x="244304" y="18084"/>
                  </a:lnTo>
                  <a:lnTo>
                    <a:pt x="233192" y="21422"/>
                  </a:lnTo>
                  <a:lnTo>
                    <a:pt x="222207" y="24814"/>
                  </a:lnTo>
                  <a:lnTo>
                    <a:pt x="211336" y="28247"/>
                  </a:lnTo>
                  <a:lnTo>
                    <a:pt x="200394" y="31875"/>
                  </a:lnTo>
                  <a:lnTo>
                    <a:pt x="189048" y="35996"/>
                  </a:lnTo>
                  <a:lnTo>
                    <a:pt x="177154" y="40729"/>
                  </a:lnTo>
                  <a:lnTo>
                    <a:pt x="164893" y="45875"/>
                  </a:lnTo>
                  <a:lnTo>
                    <a:pt x="152663" y="51021"/>
                  </a:lnTo>
                  <a:lnTo>
                    <a:pt x="140690" y="55926"/>
                  </a:lnTo>
                  <a:lnTo>
                    <a:pt x="128872" y="60523"/>
                  </a:lnTo>
                  <a:lnTo>
                    <a:pt x="116871" y="64837"/>
                  </a:lnTo>
                  <a:lnTo>
                    <a:pt x="104504" y="68928"/>
                  </a:lnTo>
                  <a:lnTo>
                    <a:pt x="91910" y="73013"/>
                  </a:lnTo>
                  <a:lnTo>
                    <a:pt x="79450" y="77450"/>
                  </a:lnTo>
                  <a:lnTo>
                    <a:pt x="67329" y="82393"/>
                  </a:lnTo>
                  <a:lnTo>
                    <a:pt x="55650" y="87533"/>
                  </a:lnTo>
                  <a:lnTo>
                    <a:pt x="43141" y="92686"/>
                  </a:lnTo>
                  <a:lnTo>
                    <a:pt x="26468" y="9830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577560" y="4432499"/>
              <a:ext cx="213321" cy="379927"/>
            </a:xfrm>
            <a:custGeom>
              <a:avLst/>
              <a:gdLst/>
              <a:ahLst/>
              <a:cxnLst/>
              <a:rect l="0" t="0" r="0" b="0"/>
              <a:pathLst>
                <a:path w="213321" h="379927">
                  <a:moveTo>
                    <a:pt x="76450" y="10527"/>
                  </a:moveTo>
                  <a:lnTo>
                    <a:pt x="70650" y="16528"/>
                  </a:lnTo>
                  <a:lnTo>
                    <a:pt x="65725" y="23373"/>
                  </a:lnTo>
                  <a:lnTo>
                    <a:pt x="61222" y="31761"/>
                  </a:lnTo>
                  <a:lnTo>
                    <a:pt x="57002" y="41388"/>
                  </a:lnTo>
                  <a:lnTo>
                    <a:pt x="52987" y="51702"/>
                  </a:lnTo>
                  <a:lnTo>
                    <a:pt x="49121" y="62240"/>
                  </a:lnTo>
                  <a:lnTo>
                    <a:pt x="45169" y="70339"/>
                  </a:lnTo>
                  <a:lnTo>
                    <a:pt x="41607" y="72780"/>
                  </a:lnTo>
                  <a:lnTo>
                    <a:pt x="39588" y="70451"/>
                  </a:lnTo>
                  <a:lnTo>
                    <a:pt x="39157" y="64996"/>
                  </a:lnTo>
                  <a:lnTo>
                    <a:pt x="39951" y="57617"/>
                  </a:lnTo>
                  <a:lnTo>
                    <a:pt x="41617" y="49064"/>
                  </a:lnTo>
                  <a:lnTo>
                    <a:pt x="43892" y="39799"/>
                  </a:lnTo>
                  <a:lnTo>
                    <a:pt x="46911" y="30421"/>
                  </a:lnTo>
                  <a:lnTo>
                    <a:pt x="51157" y="21710"/>
                  </a:lnTo>
                  <a:lnTo>
                    <a:pt x="56797" y="14036"/>
                  </a:lnTo>
                  <a:lnTo>
                    <a:pt x="63706" y="7727"/>
                  </a:lnTo>
                  <a:lnTo>
                    <a:pt x="71641" y="3235"/>
                  </a:lnTo>
                  <a:lnTo>
                    <a:pt x="80346" y="631"/>
                  </a:lnTo>
                  <a:lnTo>
                    <a:pt x="89444" y="0"/>
                  </a:lnTo>
                  <a:lnTo>
                    <a:pt x="98465" y="1613"/>
                  </a:lnTo>
                  <a:lnTo>
                    <a:pt x="107151" y="5399"/>
                  </a:lnTo>
                  <a:lnTo>
                    <a:pt x="115287" y="11024"/>
                  </a:lnTo>
                  <a:lnTo>
                    <a:pt x="122604" y="18078"/>
                  </a:lnTo>
                  <a:lnTo>
                    <a:pt x="129041" y="26198"/>
                  </a:lnTo>
                  <a:lnTo>
                    <a:pt x="134534" y="35409"/>
                  </a:lnTo>
                  <a:lnTo>
                    <a:pt x="138933" y="46102"/>
                  </a:lnTo>
                  <a:lnTo>
                    <a:pt x="142265" y="58369"/>
                  </a:lnTo>
                  <a:lnTo>
                    <a:pt x="144690" y="72031"/>
                  </a:lnTo>
                  <a:lnTo>
                    <a:pt x="146410" y="86805"/>
                  </a:lnTo>
                  <a:lnTo>
                    <a:pt x="147603" y="102411"/>
                  </a:lnTo>
                  <a:lnTo>
                    <a:pt x="148253" y="118620"/>
                  </a:lnTo>
                  <a:lnTo>
                    <a:pt x="148166" y="135253"/>
                  </a:lnTo>
                  <a:lnTo>
                    <a:pt x="147293" y="152175"/>
                  </a:lnTo>
                  <a:lnTo>
                    <a:pt x="145724" y="169131"/>
                  </a:lnTo>
                  <a:lnTo>
                    <a:pt x="143600" y="185748"/>
                  </a:lnTo>
                  <a:lnTo>
                    <a:pt x="141060" y="201848"/>
                  </a:lnTo>
                  <a:lnTo>
                    <a:pt x="138219" y="217271"/>
                  </a:lnTo>
                  <a:lnTo>
                    <a:pt x="135166" y="231788"/>
                  </a:lnTo>
                  <a:lnTo>
                    <a:pt x="131967" y="245370"/>
                  </a:lnTo>
                  <a:lnTo>
                    <a:pt x="128667" y="258135"/>
                  </a:lnTo>
                  <a:lnTo>
                    <a:pt x="125299" y="270256"/>
                  </a:lnTo>
                  <a:lnTo>
                    <a:pt x="121883" y="281896"/>
                  </a:lnTo>
                  <a:lnTo>
                    <a:pt x="118437" y="293191"/>
                  </a:lnTo>
                  <a:lnTo>
                    <a:pt x="114969" y="304243"/>
                  </a:lnTo>
                  <a:lnTo>
                    <a:pt x="111483" y="315121"/>
                  </a:lnTo>
                  <a:lnTo>
                    <a:pt x="107820" y="325717"/>
                  </a:lnTo>
                  <a:lnTo>
                    <a:pt x="103675" y="335758"/>
                  </a:lnTo>
                  <a:lnTo>
                    <a:pt x="98916" y="345137"/>
                  </a:lnTo>
                  <a:lnTo>
                    <a:pt x="93414" y="353739"/>
                  </a:lnTo>
                  <a:lnTo>
                    <a:pt x="86964" y="361371"/>
                  </a:lnTo>
                  <a:lnTo>
                    <a:pt x="79547" y="368014"/>
                  </a:lnTo>
                  <a:lnTo>
                    <a:pt x="71296" y="373474"/>
                  </a:lnTo>
                  <a:lnTo>
                    <a:pt x="62386" y="377320"/>
                  </a:lnTo>
                  <a:lnTo>
                    <a:pt x="52992" y="379457"/>
                  </a:lnTo>
                  <a:lnTo>
                    <a:pt x="43414" y="379926"/>
                  </a:lnTo>
                  <a:lnTo>
                    <a:pt x="34065" y="378729"/>
                  </a:lnTo>
                  <a:lnTo>
                    <a:pt x="25159" y="376027"/>
                  </a:lnTo>
                  <a:lnTo>
                    <a:pt x="17045" y="371773"/>
                  </a:lnTo>
                  <a:lnTo>
                    <a:pt x="10272" y="365645"/>
                  </a:lnTo>
                  <a:lnTo>
                    <a:pt x="5025" y="357643"/>
                  </a:lnTo>
                  <a:lnTo>
                    <a:pt x="1485" y="348357"/>
                  </a:lnTo>
                  <a:lnTo>
                    <a:pt x="0" y="338747"/>
                  </a:lnTo>
                  <a:lnTo>
                    <a:pt x="561" y="329404"/>
                  </a:lnTo>
                  <a:lnTo>
                    <a:pt x="3039" y="320693"/>
                  </a:lnTo>
                  <a:lnTo>
                    <a:pt x="7359" y="312922"/>
                  </a:lnTo>
                  <a:lnTo>
                    <a:pt x="13299" y="306155"/>
                  </a:lnTo>
                  <a:lnTo>
                    <a:pt x="20538" y="300593"/>
                  </a:lnTo>
                  <a:lnTo>
                    <a:pt x="28759" y="296673"/>
                  </a:lnTo>
                  <a:lnTo>
                    <a:pt x="37688" y="294483"/>
                  </a:lnTo>
                  <a:lnTo>
                    <a:pt x="46952" y="293975"/>
                  </a:lnTo>
                  <a:lnTo>
                    <a:pt x="56090" y="295146"/>
                  </a:lnTo>
                  <a:lnTo>
                    <a:pt x="64870" y="297821"/>
                  </a:lnTo>
                  <a:lnTo>
                    <a:pt x="73408" y="301717"/>
                  </a:lnTo>
                  <a:lnTo>
                    <a:pt x="82062" y="306540"/>
                  </a:lnTo>
                  <a:lnTo>
                    <a:pt x="91031" y="312039"/>
                  </a:lnTo>
                  <a:lnTo>
                    <a:pt x="100192" y="318017"/>
                  </a:lnTo>
                  <a:lnTo>
                    <a:pt x="109196" y="324328"/>
                  </a:lnTo>
                  <a:lnTo>
                    <a:pt x="117853" y="330863"/>
                  </a:lnTo>
                  <a:lnTo>
                    <a:pt x="126294" y="337387"/>
                  </a:lnTo>
                  <a:lnTo>
                    <a:pt x="134875" y="343541"/>
                  </a:lnTo>
                  <a:lnTo>
                    <a:pt x="143795" y="349157"/>
                  </a:lnTo>
                  <a:lnTo>
                    <a:pt x="153212" y="354097"/>
                  </a:lnTo>
                  <a:lnTo>
                    <a:pt x="164555" y="358644"/>
                  </a:lnTo>
                  <a:lnTo>
                    <a:pt x="182175" y="363197"/>
                  </a:lnTo>
                  <a:lnTo>
                    <a:pt x="213320" y="3684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7633161" y="4221927"/>
            <a:ext cx="821223" cy="494841"/>
            <a:chOff x="7633161" y="4221927"/>
            <a:chExt cx="821223" cy="494841"/>
          </a:xfrm>
        </p:grpSpPr>
        <p:sp>
          <p:nvSpPr>
            <p:cNvPr id="167" name="Freeform 166"/>
            <p:cNvSpPr/>
            <p:nvPr/>
          </p:nvSpPr>
          <p:spPr>
            <a:xfrm>
              <a:off x="7654218" y="4221927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93617" y="10461"/>
                  </a:lnTo>
                  <a:lnTo>
                    <a:pt x="83128" y="9821"/>
                  </a:lnTo>
                  <a:lnTo>
                    <a:pt x="72825" y="8529"/>
                  </a:lnTo>
                  <a:lnTo>
                    <a:pt x="62400" y="6834"/>
                  </a:lnTo>
                  <a:lnTo>
                    <a:pt x="50232" y="4983"/>
                  </a:lnTo>
                  <a:lnTo>
                    <a:pt x="31889" y="2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633161" y="4316684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21057"/>
                  </a:moveTo>
                  <a:lnTo>
                    <a:pt x="125135" y="18190"/>
                  </a:lnTo>
                  <a:lnTo>
                    <a:pt x="114006" y="16048"/>
                  </a:lnTo>
                  <a:lnTo>
                    <a:pt x="102412" y="14441"/>
                  </a:lnTo>
                  <a:lnTo>
                    <a:pt x="90424" y="13087"/>
                  </a:lnTo>
                  <a:lnTo>
                    <a:pt x="78412" y="11590"/>
                  </a:lnTo>
                  <a:lnTo>
                    <a:pt x="66613" y="9744"/>
                  </a:lnTo>
                  <a:lnTo>
                    <a:pt x="55163" y="7667"/>
                  </a:lnTo>
                  <a:lnTo>
                    <a:pt x="42836" y="5511"/>
                  </a:lnTo>
                  <a:lnTo>
                    <a:pt x="26316" y="30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906901" y="4253513"/>
              <a:ext cx="547483" cy="31586"/>
            </a:xfrm>
            <a:custGeom>
              <a:avLst/>
              <a:gdLst/>
              <a:ahLst/>
              <a:cxnLst/>
              <a:rect l="0" t="0" r="0" b="0"/>
              <a:pathLst>
                <a:path w="547483" h="31586">
                  <a:moveTo>
                    <a:pt x="0" y="0"/>
                  </a:moveTo>
                  <a:lnTo>
                    <a:pt x="11736" y="0"/>
                  </a:lnTo>
                  <a:lnTo>
                    <a:pt x="22864" y="0"/>
                  </a:lnTo>
                  <a:lnTo>
                    <a:pt x="34463" y="5"/>
                  </a:lnTo>
                  <a:lnTo>
                    <a:pt x="46625" y="177"/>
                  </a:lnTo>
                  <a:lnTo>
                    <a:pt x="59284" y="825"/>
                  </a:lnTo>
                  <a:lnTo>
                    <a:pt x="72339" y="2074"/>
                  </a:lnTo>
                  <a:lnTo>
                    <a:pt x="85691" y="3727"/>
                  </a:lnTo>
                  <a:lnTo>
                    <a:pt x="99256" y="5375"/>
                  </a:lnTo>
                  <a:lnTo>
                    <a:pt x="112973" y="6778"/>
                  </a:lnTo>
                  <a:lnTo>
                    <a:pt x="126791" y="7871"/>
                  </a:lnTo>
                  <a:lnTo>
                    <a:pt x="140681" y="8678"/>
                  </a:lnTo>
                  <a:lnTo>
                    <a:pt x="154624" y="9257"/>
                  </a:lnTo>
                  <a:lnTo>
                    <a:pt x="168769" y="9662"/>
                  </a:lnTo>
                  <a:lnTo>
                    <a:pt x="183410" y="9941"/>
                  </a:lnTo>
                  <a:lnTo>
                    <a:pt x="198667" y="10132"/>
                  </a:lnTo>
                  <a:lnTo>
                    <a:pt x="214337" y="10262"/>
                  </a:lnTo>
                  <a:lnTo>
                    <a:pt x="230010" y="10349"/>
                  </a:lnTo>
                  <a:lnTo>
                    <a:pt x="245442" y="10413"/>
                  </a:lnTo>
                  <a:lnTo>
                    <a:pt x="260567" y="10625"/>
                  </a:lnTo>
                  <a:lnTo>
                    <a:pt x="275409" y="11300"/>
                  </a:lnTo>
                  <a:lnTo>
                    <a:pt x="290027" y="12567"/>
                  </a:lnTo>
                  <a:lnTo>
                    <a:pt x="304641" y="14231"/>
                  </a:lnTo>
                  <a:lnTo>
                    <a:pt x="319606" y="15887"/>
                  </a:lnTo>
                  <a:lnTo>
                    <a:pt x="335082" y="17295"/>
                  </a:lnTo>
                  <a:lnTo>
                    <a:pt x="350902" y="18392"/>
                  </a:lnTo>
                  <a:lnTo>
                    <a:pt x="366676" y="19202"/>
                  </a:lnTo>
                  <a:lnTo>
                    <a:pt x="382180" y="19781"/>
                  </a:lnTo>
                  <a:lnTo>
                    <a:pt x="397524" y="20188"/>
                  </a:lnTo>
                  <a:lnTo>
                    <a:pt x="413045" y="20468"/>
                  </a:lnTo>
                  <a:lnTo>
                    <a:pt x="428927" y="20664"/>
                  </a:lnTo>
                  <a:lnTo>
                    <a:pt x="445034" y="20967"/>
                  </a:lnTo>
                  <a:lnTo>
                    <a:pt x="461007" y="21703"/>
                  </a:lnTo>
                  <a:lnTo>
                    <a:pt x="476631" y="23011"/>
                  </a:lnTo>
                  <a:lnTo>
                    <a:pt x="491457" y="24712"/>
                  </a:lnTo>
                  <a:lnTo>
                    <a:pt x="506291" y="26570"/>
                  </a:lnTo>
                  <a:lnTo>
                    <a:pt x="523551" y="28749"/>
                  </a:lnTo>
                  <a:lnTo>
                    <a:pt x="547482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149057" y="4411440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10528" y="0"/>
                  </a:moveTo>
                  <a:lnTo>
                    <a:pt x="7662" y="11735"/>
                  </a:lnTo>
                  <a:lnTo>
                    <a:pt x="5519" y="22864"/>
                  </a:lnTo>
                  <a:lnTo>
                    <a:pt x="3917" y="34463"/>
                  </a:lnTo>
                  <a:lnTo>
                    <a:pt x="2736" y="46624"/>
                  </a:lnTo>
                  <a:lnTo>
                    <a:pt x="1888" y="59284"/>
                  </a:lnTo>
                  <a:lnTo>
                    <a:pt x="1291" y="72344"/>
                  </a:lnTo>
                  <a:lnTo>
                    <a:pt x="876" y="85869"/>
                  </a:lnTo>
                  <a:lnTo>
                    <a:pt x="592" y="100083"/>
                  </a:lnTo>
                  <a:lnTo>
                    <a:pt x="399" y="115046"/>
                  </a:lnTo>
                  <a:lnTo>
                    <a:pt x="268" y="130518"/>
                  </a:lnTo>
                  <a:lnTo>
                    <a:pt x="180" y="146057"/>
                  </a:lnTo>
                  <a:lnTo>
                    <a:pt x="120" y="161397"/>
                  </a:lnTo>
                  <a:lnTo>
                    <a:pt x="80" y="176462"/>
                  </a:lnTo>
                  <a:lnTo>
                    <a:pt x="53" y="191263"/>
                  </a:lnTo>
                  <a:lnTo>
                    <a:pt x="36" y="205849"/>
                  </a:lnTo>
                  <a:lnTo>
                    <a:pt x="23" y="220272"/>
                  </a:lnTo>
                  <a:lnTo>
                    <a:pt x="16" y="234576"/>
                  </a:lnTo>
                  <a:lnTo>
                    <a:pt x="10" y="248778"/>
                  </a:lnTo>
                  <a:lnTo>
                    <a:pt x="7" y="262298"/>
                  </a:lnTo>
                  <a:lnTo>
                    <a:pt x="5" y="275294"/>
                  </a:lnTo>
                  <a:lnTo>
                    <a:pt x="2" y="288911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8012664" y="4411440"/>
              <a:ext cx="125865" cy="187767"/>
            </a:xfrm>
            <a:custGeom>
              <a:avLst/>
              <a:gdLst/>
              <a:ahLst/>
              <a:cxnLst/>
              <a:rect l="0" t="0" r="0" b="0"/>
              <a:pathLst>
                <a:path w="125865" h="187767">
                  <a:moveTo>
                    <a:pt x="125864" y="136871"/>
                  </a:moveTo>
                  <a:lnTo>
                    <a:pt x="119930" y="142671"/>
                  </a:lnTo>
                  <a:lnTo>
                    <a:pt x="113725" y="147595"/>
                  </a:lnTo>
                  <a:lnTo>
                    <a:pt x="106629" y="152103"/>
                  </a:lnTo>
                  <a:lnTo>
                    <a:pt x="98688" y="156496"/>
                  </a:lnTo>
                  <a:lnTo>
                    <a:pt x="90042" y="161158"/>
                  </a:lnTo>
                  <a:lnTo>
                    <a:pt x="80848" y="166269"/>
                  </a:lnTo>
                  <a:lnTo>
                    <a:pt x="71247" y="171674"/>
                  </a:lnTo>
                  <a:lnTo>
                    <a:pt x="61358" y="176997"/>
                  </a:lnTo>
                  <a:lnTo>
                    <a:pt x="51270" y="182004"/>
                  </a:lnTo>
                  <a:lnTo>
                    <a:pt x="41210" y="185991"/>
                  </a:lnTo>
                  <a:lnTo>
                    <a:pt x="31528" y="187766"/>
                  </a:lnTo>
                  <a:lnTo>
                    <a:pt x="22401" y="186871"/>
                  </a:lnTo>
                  <a:lnTo>
                    <a:pt x="14306" y="183333"/>
                  </a:lnTo>
                  <a:lnTo>
                    <a:pt x="8078" y="177303"/>
                  </a:lnTo>
                  <a:lnTo>
                    <a:pt x="4002" y="169136"/>
                  </a:lnTo>
                  <a:lnTo>
                    <a:pt x="1723" y="159284"/>
                  </a:lnTo>
                  <a:lnTo>
                    <a:pt x="558" y="148171"/>
                  </a:lnTo>
                  <a:lnTo>
                    <a:pt x="0" y="136151"/>
                  </a:lnTo>
                  <a:lnTo>
                    <a:pt x="78" y="123490"/>
                  </a:lnTo>
                  <a:lnTo>
                    <a:pt x="1253" y="110387"/>
                  </a:lnTo>
                  <a:lnTo>
                    <a:pt x="3701" y="96980"/>
                  </a:lnTo>
                  <a:lnTo>
                    <a:pt x="7158" y="83367"/>
                  </a:lnTo>
                  <a:lnTo>
                    <a:pt x="11095" y="69615"/>
                  </a:lnTo>
                  <a:lnTo>
                    <a:pt x="15147" y="55786"/>
                  </a:lnTo>
                  <a:lnTo>
                    <a:pt x="19000" y="42518"/>
                  </a:lnTo>
                  <a:lnTo>
                    <a:pt x="22684" y="29718"/>
                  </a:lnTo>
                  <a:lnTo>
                    <a:pt x="26517" y="16261"/>
                  </a:lnTo>
                  <a:lnTo>
                    <a:pt x="3110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6938280" y="3990300"/>
            <a:ext cx="473783" cy="748748"/>
            <a:chOff x="6938280" y="3990300"/>
            <a:chExt cx="473783" cy="748748"/>
          </a:xfrm>
        </p:grpSpPr>
        <p:sp>
          <p:nvSpPr>
            <p:cNvPr id="173" name="Freeform 172"/>
            <p:cNvSpPr/>
            <p:nvPr/>
          </p:nvSpPr>
          <p:spPr>
            <a:xfrm>
              <a:off x="6938280" y="4264041"/>
              <a:ext cx="115814" cy="115815"/>
            </a:xfrm>
            <a:custGeom>
              <a:avLst/>
              <a:gdLst/>
              <a:ahLst/>
              <a:cxnLst/>
              <a:rect l="0" t="0" r="0" b="0"/>
              <a:pathLst>
                <a:path w="115814" h="115815">
                  <a:moveTo>
                    <a:pt x="115813" y="0"/>
                  </a:moveTo>
                  <a:lnTo>
                    <a:pt x="109946" y="5867"/>
                  </a:lnTo>
                  <a:lnTo>
                    <a:pt x="104380" y="11432"/>
                  </a:lnTo>
                  <a:lnTo>
                    <a:pt x="98581" y="17231"/>
                  </a:lnTo>
                  <a:lnTo>
                    <a:pt x="92500" y="23312"/>
                  </a:lnTo>
                  <a:lnTo>
                    <a:pt x="86171" y="29642"/>
                  </a:lnTo>
                  <a:lnTo>
                    <a:pt x="79643" y="36170"/>
                  </a:lnTo>
                  <a:lnTo>
                    <a:pt x="72968" y="42846"/>
                  </a:lnTo>
                  <a:lnTo>
                    <a:pt x="66185" y="49629"/>
                  </a:lnTo>
                  <a:lnTo>
                    <a:pt x="59327" y="56486"/>
                  </a:lnTo>
                  <a:lnTo>
                    <a:pt x="52417" y="63396"/>
                  </a:lnTo>
                  <a:lnTo>
                    <a:pt x="45472" y="70341"/>
                  </a:lnTo>
                  <a:lnTo>
                    <a:pt x="38508" y="77306"/>
                  </a:lnTo>
                  <a:lnTo>
                    <a:pt x="31642" y="84171"/>
                  </a:lnTo>
                  <a:lnTo>
                    <a:pt x="24317" y="91497"/>
                  </a:lnTo>
                  <a:lnTo>
                    <a:pt x="14771" y="101042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959337" y="4253513"/>
              <a:ext cx="73700" cy="126343"/>
            </a:xfrm>
            <a:custGeom>
              <a:avLst/>
              <a:gdLst/>
              <a:ahLst/>
              <a:cxnLst/>
              <a:rect l="0" t="0" r="0" b="0"/>
              <a:pathLst>
                <a:path w="73700" h="126343">
                  <a:moveTo>
                    <a:pt x="0" y="0"/>
                  </a:moveTo>
                  <a:lnTo>
                    <a:pt x="2933" y="8801"/>
                  </a:lnTo>
                  <a:lnTo>
                    <a:pt x="5716" y="17148"/>
                  </a:lnTo>
                  <a:lnTo>
                    <a:pt x="8619" y="25842"/>
                  </a:lnTo>
                  <a:lnTo>
                    <a:pt x="11833" y="34790"/>
                  </a:lnTo>
                  <a:lnTo>
                    <a:pt x="15647" y="43637"/>
                  </a:lnTo>
                  <a:lnTo>
                    <a:pt x="20164" y="52175"/>
                  </a:lnTo>
                  <a:lnTo>
                    <a:pt x="25327" y="60363"/>
                  </a:lnTo>
                  <a:lnTo>
                    <a:pt x="31016" y="68241"/>
                  </a:lnTo>
                  <a:lnTo>
                    <a:pt x="37095" y="75871"/>
                  </a:lnTo>
                  <a:lnTo>
                    <a:pt x="43347" y="83400"/>
                  </a:lnTo>
                  <a:lnTo>
                    <a:pt x="50185" y="91995"/>
                  </a:lnTo>
                  <a:lnTo>
                    <a:pt x="59326" y="104646"/>
                  </a:lnTo>
                  <a:lnTo>
                    <a:pt x="73699" y="12634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232880" y="3990300"/>
              <a:ext cx="158126" cy="242490"/>
            </a:xfrm>
            <a:custGeom>
              <a:avLst/>
              <a:gdLst/>
              <a:ahLst/>
              <a:cxnLst/>
              <a:rect l="0" t="0" r="0" b="0"/>
              <a:pathLst>
                <a:path w="158126" h="242490">
                  <a:moveTo>
                    <a:pt x="42312" y="0"/>
                  </a:moveTo>
                  <a:lnTo>
                    <a:pt x="39378" y="8801"/>
                  </a:lnTo>
                  <a:lnTo>
                    <a:pt x="36597" y="17148"/>
                  </a:lnTo>
                  <a:lnTo>
                    <a:pt x="33691" y="25842"/>
                  </a:lnTo>
                  <a:lnTo>
                    <a:pt x="30478" y="34791"/>
                  </a:lnTo>
                  <a:lnTo>
                    <a:pt x="26666" y="43637"/>
                  </a:lnTo>
                  <a:lnTo>
                    <a:pt x="22147" y="52131"/>
                  </a:lnTo>
                  <a:lnTo>
                    <a:pt x="16962" y="58657"/>
                  </a:lnTo>
                  <a:lnTo>
                    <a:pt x="11894" y="60837"/>
                  </a:lnTo>
                  <a:lnTo>
                    <a:pt x="8371" y="58739"/>
                  </a:lnTo>
                  <a:lnTo>
                    <a:pt x="7019" y="53582"/>
                  </a:lnTo>
                  <a:lnTo>
                    <a:pt x="7767" y="46460"/>
                  </a:lnTo>
                  <a:lnTo>
                    <a:pt x="10262" y="38271"/>
                  </a:lnTo>
                  <a:lnTo>
                    <a:pt x="14093" y="29784"/>
                  </a:lnTo>
                  <a:lnTo>
                    <a:pt x="18906" y="21424"/>
                  </a:lnTo>
                  <a:lnTo>
                    <a:pt x="24583" y="13828"/>
                  </a:lnTo>
                  <a:lnTo>
                    <a:pt x="31220" y="7926"/>
                  </a:lnTo>
                  <a:lnTo>
                    <a:pt x="38786" y="4076"/>
                  </a:lnTo>
                  <a:lnTo>
                    <a:pt x="46815" y="2456"/>
                  </a:lnTo>
                  <a:lnTo>
                    <a:pt x="54519" y="3329"/>
                  </a:lnTo>
                  <a:lnTo>
                    <a:pt x="61475" y="6583"/>
                  </a:lnTo>
                  <a:lnTo>
                    <a:pt x="67620" y="11833"/>
                  </a:lnTo>
                  <a:lnTo>
                    <a:pt x="73056" y="18627"/>
                  </a:lnTo>
                  <a:lnTo>
                    <a:pt x="77928" y="26564"/>
                  </a:lnTo>
                  <a:lnTo>
                    <a:pt x="82219" y="35483"/>
                  </a:lnTo>
                  <a:lnTo>
                    <a:pt x="85736" y="45445"/>
                  </a:lnTo>
                  <a:lnTo>
                    <a:pt x="88440" y="56404"/>
                  </a:lnTo>
                  <a:lnTo>
                    <a:pt x="90427" y="68203"/>
                  </a:lnTo>
                  <a:lnTo>
                    <a:pt x="91845" y="80655"/>
                  </a:lnTo>
                  <a:lnTo>
                    <a:pt x="92831" y="93585"/>
                  </a:lnTo>
                  <a:lnTo>
                    <a:pt x="93342" y="106692"/>
                  </a:lnTo>
                  <a:lnTo>
                    <a:pt x="93160" y="119564"/>
                  </a:lnTo>
                  <a:lnTo>
                    <a:pt x="92224" y="131999"/>
                  </a:lnTo>
                  <a:lnTo>
                    <a:pt x="90613" y="143975"/>
                  </a:lnTo>
                  <a:lnTo>
                    <a:pt x="88461" y="155558"/>
                  </a:lnTo>
                  <a:lnTo>
                    <a:pt x="85897" y="166829"/>
                  </a:lnTo>
                  <a:lnTo>
                    <a:pt x="82871" y="177704"/>
                  </a:lnTo>
                  <a:lnTo>
                    <a:pt x="79162" y="187942"/>
                  </a:lnTo>
                  <a:lnTo>
                    <a:pt x="74702" y="197461"/>
                  </a:lnTo>
                  <a:lnTo>
                    <a:pt x="69573" y="206329"/>
                  </a:lnTo>
                  <a:lnTo>
                    <a:pt x="63906" y="214672"/>
                  </a:lnTo>
                  <a:lnTo>
                    <a:pt x="57824" y="222605"/>
                  </a:lnTo>
                  <a:lnTo>
                    <a:pt x="51113" y="229747"/>
                  </a:lnTo>
                  <a:lnTo>
                    <a:pt x="43244" y="235260"/>
                  </a:lnTo>
                  <a:lnTo>
                    <a:pt x="34040" y="238803"/>
                  </a:lnTo>
                  <a:lnTo>
                    <a:pt x="24266" y="240028"/>
                  </a:lnTo>
                  <a:lnTo>
                    <a:pt x="15386" y="238348"/>
                  </a:lnTo>
                  <a:lnTo>
                    <a:pt x="8169" y="233740"/>
                  </a:lnTo>
                  <a:lnTo>
                    <a:pt x="3023" y="226934"/>
                  </a:lnTo>
                  <a:lnTo>
                    <a:pt x="319" y="219087"/>
                  </a:lnTo>
                  <a:lnTo>
                    <a:pt x="0" y="210983"/>
                  </a:lnTo>
                  <a:lnTo>
                    <a:pt x="2023" y="203465"/>
                  </a:lnTo>
                  <a:lnTo>
                    <a:pt x="6556" y="197569"/>
                  </a:lnTo>
                  <a:lnTo>
                    <a:pt x="13445" y="193694"/>
                  </a:lnTo>
                  <a:lnTo>
                    <a:pt x="22133" y="191876"/>
                  </a:lnTo>
                  <a:lnTo>
                    <a:pt x="31864" y="192078"/>
                  </a:lnTo>
                  <a:lnTo>
                    <a:pt x="42103" y="194061"/>
                  </a:lnTo>
                  <a:lnTo>
                    <a:pt x="52397" y="197472"/>
                  </a:lnTo>
                  <a:lnTo>
                    <a:pt x="62302" y="201960"/>
                  </a:lnTo>
                  <a:lnTo>
                    <a:pt x="71626" y="207230"/>
                  </a:lnTo>
                  <a:lnTo>
                    <a:pt x="80378" y="213052"/>
                  </a:lnTo>
                  <a:lnTo>
                    <a:pt x="88650" y="219258"/>
                  </a:lnTo>
                  <a:lnTo>
                    <a:pt x="96557" y="225714"/>
                  </a:lnTo>
                  <a:lnTo>
                    <a:pt x="104362" y="231845"/>
                  </a:lnTo>
                  <a:lnTo>
                    <a:pt x="112450" y="236671"/>
                  </a:lnTo>
                  <a:lnTo>
                    <a:pt x="120996" y="239768"/>
                  </a:lnTo>
                  <a:lnTo>
                    <a:pt x="129549" y="241370"/>
                  </a:lnTo>
                  <a:lnTo>
                    <a:pt x="137977" y="242253"/>
                  </a:lnTo>
                  <a:lnTo>
                    <a:pt x="147024" y="242489"/>
                  </a:lnTo>
                  <a:lnTo>
                    <a:pt x="158125" y="24215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148849" y="4327212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54344" y="2867"/>
                  </a:lnTo>
                  <a:lnTo>
                    <a:pt x="245357" y="5009"/>
                  </a:lnTo>
                  <a:lnTo>
                    <a:pt x="235362" y="6612"/>
                  </a:lnTo>
                  <a:lnTo>
                    <a:pt x="224381" y="7792"/>
                  </a:lnTo>
                  <a:lnTo>
                    <a:pt x="212569" y="8641"/>
                  </a:lnTo>
                  <a:lnTo>
                    <a:pt x="200110" y="9239"/>
                  </a:lnTo>
                  <a:lnTo>
                    <a:pt x="187174" y="9653"/>
                  </a:lnTo>
                  <a:lnTo>
                    <a:pt x="173893" y="9937"/>
                  </a:lnTo>
                  <a:lnTo>
                    <a:pt x="160371" y="10131"/>
                  </a:lnTo>
                  <a:lnTo>
                    <a:pt x="146683" y="10261"/>
                  </a:lnTo>
                  <a:lnTo>
                    <a:pt x="132881" y="10350"/>
                  </a:lnTo>
                  <a:lnTo>
                    <a:pt x="119001" y="10409"/>
                  </a:lnTo>
                  <a:lnTo>
                    <a:pt x="105070" y="10449"/>
                  </a:lnTo>
                  <a:lnTo>
                    <a:pt x="91103" y="10475"/>
                  </a:lnTo>
                  <a:lnTo>
                    <a:pt x="77122" y="10498"/>
                  </a:lnTo>
                  <a:lnTo>
                    <a:pt x="63355" y="10711"/>
                  </a:lnTo>
                  <a:lnTo>
                    <a:pt x="48678" y="11622"/>
                  </a:lnTo>
                  <a:lnTo>
                    <a:pt x="29564" y="1442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180269" y="4421969"/>
              <a:ext cx="231794" cy="317079"/>
            </a:xfrm>
            <a:custGeom>
              <a:avLst/>
              <a:gdLst/>
              <a:ahLst/>
              <a:cxnLst/>
              <a:rect l="0" t="0" r="0" b="0"/>
              <a:pathLst>
                <a:path w="231794" h="317079">
                  <a:moveTo>
                    <a:pt x="84394" y="0"/>
                  </a:moveTo>
                  <a:lnTo>
                    <a:pt x="78594" y="8801"/>
                  </a:lnTo>
                  <a:lnTo>
                    <a:pt x="73669" y="17148"/>
                  </a:lnTo>
                  <a:lnTo>
                    <a:pt x="69194" y="25774"/>
                  </a:lnTo>
                  <a:lnTo>
                    <a:pt x="66001" y="32213"/>
                  </a:lnTo>
                  <a:lnTo>
                    <a:pt x="65369" y="33618"/>
                  </a:lnTo>
                  <a:lnTo>
                    <a:pt x="67095" y="31470"/>
                  </a:lnTo>
                  <a:lnTo>
                    <a:pt x="70880" y="27611"/>
                  </a:lnTo>
                  <a:lnTo>
                    <a:pt x="76801" y="23548"/>
                  </a:lnTo>
                  <a:lnTo>
                    <a:pt x="84719" y="20041"/>
                  </a:lnTo>
                  <a:lnTo>
                    <a:pt x="93979" y="17629"/>
                  </a:lnTo>
                  <a:lnTo>
                    <a:pt x="103584" y="16880"/>
                  </a:lnTo>
                  <a:lnTo>
                    <a:pt x="112926" y="17928"/>
                  </a:lnTo>
                  <a:lnTo>
                    <a:pt x="121469" y="20897"/>
                  </a:lnTo>
                  <a:lnTo>
                    <a:pt x="128596" y="26076"/>
                  </a:lnTo>
                  <a:lnTo>
                    <a:pt x="134129" y="33404"/>
                  </a:lnTo>
                  <a:lnTo>
                    <a:pt x="138387" y="42389"/>
                  </a:lnTo>
                  <a:lnTo>
                    <a:pt x="141958" y="52319"/>
                  </a:lnTo>
                  <a:lnTo>
                    <a:pt x="145250" y="62696"/>
                  </a:lnTo>
                  <a:lnTo>
                    <a:pt x="148144" y="73253"/>
                  </a:lnTo>
                  <a:lnTo>
                    <a:pt x="150111" y="83866"/>
                  </a:lnTo>
                  <a:lnTo>
                    <a:pt x="150921" y="94487"/>
                  </a:lnTo>
                  <a:lnTo>
                    <a:pt x="150805" y="105264"/>
                  </a:lnTo>
                  <a:lnTo>
                    <a:pt x="150263" y="116499"/>
                  </a:lnTo>
                  <a:lnTo>
                    <a:pt x="149633" y="128319"/>
                  </a:lnTo>
                  <a:lnTo>
                    <a:pt x="148907" y="140531"/>
                  </a:lnTo>
                  <a:lnTo>
                    <a:pt x="147820" y="152728"/>
                  </a:lnTo>
                  <a:lnTo>
                    <a:pt x="146240" y="164674"/>
                  </a:lnTo>
                  <a:lnTo>
                    <a:pt x="144180" y="176306"/>
                  </a:lnTo>
                  <a:lnTo>
                    <a:pt x="141718" y="187649"/>
                  </a:lnTo>
                  <a:lnTo>
                    <a:pt x="138943" y="198755"/>
                  </a:lnTo>
                  <a:lnTo>
                    <a:pt x="135775" y="209520"/>
                  </a:lnTo>
                  <a:lnTo>
                    <a:pt x="131969" y="219681"/>
                  </a:lnTo>
                  <a:lnTo>
                    <a:pt x="127446" y="229154"/>
                  </a:lnTo>
                  <a:lnTo>
                    <a:pt x="122272" y="238160"/>
                  </a:lnTo>
                  <a:lnTo>
                    <a:pt x="116575" y="247128"/>
                  </a:lnTo>
                  <a:lnTo>
                    <a:pt x="110483" y="256309"/>
                  </a:lnTo>
                  <a:lnTo>
                    <a:pt x="104104" y="265611"/>
                  </a:lnTo>
                  <a:lnTo>
                    <a:pt x="97523" y="274710"/>
                  </a:lnTo>
                  <a:lnTo>
                    <a:pt x="90797" y="283421"/>
                  </a:lnTo>
                  <a:lnTo>
                    <a:pt x="83806" y="291558"/>
                  </a:lnTo>
                  <a:lnTo>
                    <a:pt x="76274" y="298871"/>
                  </a:lnTo>
                  <a:lnTo>
                    <a:pt x="68093" y="305294"/>
                  </a:lnTo>
                  <a:lnTo>
                    <a:pt x="59310" y="310607"/>
                  </a:lnTo>
                  <a:lnTo>
                    <a:pt x="50035" y="314353"/>
                  </a:lnTo>
                  <a:lnTo>
                    <a:pt x="40397" y="316418"/>
                  </a:lnTo>
                  <a:lnTo>
                    <a:pt x="30823" y="316670"/>
                  </a:lnTo>
                  <a:lnTo>
                    <a:pt x="22008" y="314794"/>
                  </a:lnTo>
                  <a:lnTo>
                    <a:pt x="14278" y="310824"/>
                  </a:lnTo>
                  <a:lnTo>
                    <a:pt x="7938" y="304904"/>
                  </a:lnTo>
                  <a:lnTo>
                    <a:pt x="3428" y="297118"/>
                  </a:lnTo>
                  <a:lnTo>
                    <a:pt x="810" y="287708"/>
                  </a:lnTo>
                  <a:lnTo>
                    <a:pt x="0" y="277325"/>
                  </a:lnTo>
                  <a:lnTo>
                    <a:pt x="961" y="266904"/>
                  </a:lnTo>
                  <a:lnTo>
                    <a:pt x="3501" y="256986"/>
                  </a:lnTo>
                  <a:lnTo>
                    <a:pt x="7644" y="248042"/>
                  </a:lnTo>
                  <a:lnTo>
                    <a:pt x="13698" y="240639"/>
                  </a:lnTo>
                  <a:lnTo>
                    <a:pt x="21654" y="234928"/>
                  </a:lnTo>
                  <a:lnTo>
                    <a:pt x="31079" y="230890"/>
                  </a:lnTo>
                  <a:lnTo>
                    <a:pt x="41315" y="228530"/>
                  </a:lnTo>
                  <a:lnTo>
                    <a:pt x="51901" y="227678"/>
                  </a:lnTo>
                  <a:lnTo>
                    <a:pt x="62599" y="228051"/>
                  </a:lnTo>
                  <a:lnTo>
                    <a:pt x="73308" y="229355"/>
                  </a:lnTo>
                  <a:lnTo>
                    <a:pt x="83986" y="231346"/>
                  </a:lnTo>
                  <a:lnTo>
                    <a:pt x="94459" y="234155"/>
                  </a:lnTo>
                  <a:lnTo>
                    <a:pt x="104427" y="238250"/>
                  </a:lnTo>
                  <a:lnTo>
                    <a:pt x="113764" y="243780"/>
                  </a:lnTo>
                  <a:lnTo>
                    <a:pt x="122511" y="250444"/>
                  </a:lnTo>
                  <a:lnTo>
                    <a:pt x="130773" y="257681"/>
                  </a:lnTo>
                  <a:lnTo>
                    <a:pt x="138665" y="265103"/>
                  </a:lnTo>
                  <a:lnTo>
                    <a:pt x="146290" y="272526"/>
                  </a:lnTo>
                  <a:lnTo>
                    <a:pt x="153723" y="279883"/>
                  </a:lnTo>
                  <a:lnTo>
                    <a:pt x="161029" y="287157"/>
                  </a:lnTo>
                  <a:lnTo>
                    <a:pt x="168411" y="294192"/>
                  </a:lnTo>
                  <a:lnTo>
                    <a:pt x="176206" y="300697"/>
                  </a:lnTo>
                  <a:lnTo>
                    <a:pt x="184555" y="306548"/>
                  </a:lnTo>
                  <a:lnTo>
                    <a:pt x="193173" y="311447"/>
                  </a:lnTo>
                  <a:lnTo>
                    <a:pt x="202398" y="315220"/>
                  </a:lnTo>
                  <a:lnTo>
                    <a:pt x="214155" y="317078"/>
                  </a:lnTo>
                  <a:lnTo>
                    <a:pt x="231793" y="31585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9" name="Freeform 178"/>
          <p:cNvSpPr/>
          <p:nvPr/>
        </p:nvSpPr>
        <p:spPr>
          <a:xfrm>
            <a:off x="8048010" y="3874487"/>
            <a:ext cx="290561" cy="348433"/>
          </a:xfrm>
          <a:custGeom>
            <a:avLst/>
            <a:gdLst/>
            <a:ahLst/>
            <a:cxnLst/>
            <a:rect l="0" t="0" r="0" b="0"/>
            <a:pathLst>
              <a:path w="290561" h="348433">
                <a:moveTo>
                  <a:pt x="101047" y="0"/>
                </a:moveTo>
                <a:lnTo>
                  <a:pt x="98112" y="8801"/>
                </a:lnTo>
                <a:lnTo>
                  <a:pt x="95330" y="17147"/>
                </a:lnTo>
                <a:lnTo>
                  <a:pt x="92431" y="25846"/>
                </a:lnTo>
                <a:lnTo>
                  <a:pt x="89390" y="34967"/>
                </a:lnTo>
                <a:lnTo>
                  <a:pt x="86225" y="44462"/>
                </a:lnTo>
                <a:lnTo>
                  <a:pt x="82948" y="54222"/>
                </a:lnTo>
                <a:lnTo>
                  <a:pt x="79115" y="62979"/>
                </a:lnTo>
                <a:lnTo>
                  <a:pt x="74498" y="67507"/>
                </a:lnTo>
                <a:lnTo>
                  <a:pt x="70420" y="66513"/>
                </a:lnTo>
                <a:lnTo>
                  <a:pt x="68107" y="62013"/>
                </a:lnTo>
                <a:lnTo>
                  <a:pt x="67679" y="55583"/>
                </a:lnTo>
                <a:lnTo>
                  <a:pt x="69025" y="48299"/>
                </a:lnTo>
                <a:lnTo>
                  <a:pt x="71899" y="40758"/>
                </a:lnTo>
                <a:lnTo>
                  <a:pt x="76301" y="33549"/>
                </a:lnTo>
                <a:lnTo>
                  <a:pt x="82548" y="27379"/>
                </a:lnTo>
                <a:lnTo>
                  <a:pt x="90638" y="22533"/>
                </a:lnTo>
                <a:lnTo>
                  <a:pt x="99988" y="19259"/>
                </a:lnTo>
                <a:lnTo>
                  <a:pt x="109642" y="17951"/>
                </a:lnTo>
                <a:lnTo>
                  <a:pt x="119016" y="18635"/>
                </a:lnTo>
                <a:lnTo>
                  <a:pt x="127748" y="21364"/>
                </a:lnTo>
                <a:lnTo>
                  <a:pt x="135533" y="26386"/>
                </a:lnTo>
                <a:lnTo>
                  <a:pt x="142321" y="33614"/>
                </a:lnTo>
                <a:lnTo>
                  <a:pt x="148233" y="42702"/>
                </a:lnTo>
                <a:lnTo>
                  <a:pt x="153455" y="53236"/>
                </a:lnTo>
                <a:lnTo>
                  <a:pt x="158154" y="64839"/>
                </a:lnTo>
                <a:lnTo>
                  <a:pt x="162315" y="77374"/>
                </a:lnTo>
                <a:lnTo>
                  <a:pt x="165739" y="90919"/>
                </a:lnTo>
                <a:lnTo>
                  <a:pt x="168376" y="105432"/>
                </a:lnTo>
                <a:lnTo>
                  <a:pt x="170317" y="120601"/>
                </a:lnTo>
                <a:lnTo>
                  <a:pt x="171704" y="135937"/>
                </a:lnTo>
                <a:lnTo>
                  <a:pt x="172669" y="151137"/>
                </a:lnTo>
                <a:lnTo>
                  <a:pt x="173165" y="165938"/>
                </a:lnTo>
                <a:lnTo>
                  <a:pt x="172974" y="180030"/>
                </a:lnTo>
                <a:lnTo>
                  <a:pt x="172030" y="193323"/>
                </a:lnTo>
                <a:lnTo>
                  <a:pt x="170415" y="205893"/>
                </a:lnTo>
                <a:lnTo>
                  <a:pt x="168259" y="217882"/>
                </a:lnTo>
                <a:lnTo>
                  <a:pt x="165694" y="229430"/>
                </a:lnTo>
                <a:lnTo>
                  <a:pt x="162666" y="240492"/>
                </a:lnTo>
                <a:lnTo>
                  <a:pt x="158956" y="250856"/>
                </a:lnTo>
                <a:lnTo>
                  <a:pt x="154497" y="260464"/>
                </a:lnTo>
                <a:lnTo>
                  <a:pt x="149367" y="269561"/>
                </a:lnTo>
                <a:lnTo>
                  <a:pt x="143700" y="278591"/>
                </a:lnTo>
                <a:lnTo>
                  <a:pt x="137626" y="287812"/>
                </a:lnTo>
                <a:lnTo>
                  <a:pt x="131261" y="297142"/>
                </a:lnTo>
                <a:lnTo>
                  <a:pt x="124688" y="306260"/>
                </a:lnTo>
                <a:lnTo>
                  <a:pt x="117968" y="314982"/>
                </a:lnTo>
                <a:lnTo>
                  <a:pt x="110981" y="323128"/>
                </a:lnTo>
                <a:lnTo>
                  <a:pt x="103451" y="330445"/>
                </a:lnTo>
                <a:lnTo>
                  <a:pt x="95272" y="336873"/>
                </a:lnTo>
                <a:lnTo>
                  <a:pt x="86489" y="342188"/>
                </a:lnTo>
                <a:lnTo>
                  <a:pt x="77215" y="345936"/>
                </a:lnTo>
                <a:lnTo>
                  <a:pt x="67568" y="348006"/>
                </a:lnTo>
                <a:lnTo>
                  <a:pt x="57648" y="348432"/>
                </a:lnTo>
                <a:lnTo>
                  <a:pt x="47537" y="347205"/>
                </a:lnTo>
                <a:lnTo>
                  <a:pt x="37307" y="344483"/>
                </a:lnTo>
                <a:lnTo>
                  <a:pt x="27488" y="340216"/>
                </a:lnTo>
                <a:lnTo>
                  <a:pt x="19034" y="334079"/>
                </a:lnTo>
                <a:lnTo>
                  <a:pt x="12352" y="326063"/>
                </a:lnTo>
                <a:lnTo>
                  <a:pt x="7358" y="316426"/>
                </a:lnTo>
                <a:lnTo>
                  <a:pt x="3758" y="305517"/>
                </a:lnTo>
                <a:lnTo>
                  <a:pt x="1237" y="293670"/>
                </a:lnTo>
                <a:lnTo>
                  <a:pt x="0" y="281480"/>
                </a:lnTo>
                <a:lnTo>
                  <a:pt x="742" y="269764"/>
                </a:lnTo>
                <a:lnTo>
                  <a:pt x="3682" y="258941"/>
                </a:lnTo>
                <a:lnTo>
                  <a:pt x="8605" y="249541"/>
                </a:lnTo>
                <a:lnTo>
                  <a:pt x="15121" y="242357"/>
                </a:lnTo>
                <a:lnTo>
                  <a:pt x="22840" y="237603"/>
                </a:lnTo>
                <a:lnTo>
                  <a:pt x="31426" y="235020"/>
                </a:lnTo>
                <a:lnTo>
                  <a:pt x="40628" y="234175"/>
                </a:lnTo>
                <a:lnTo>
                  <a:pt x="50249" y="234642"/>
                </a:lnTo>
                <a:lnTo>
                  <a:pt x="59996" y="236220"/>
                </a:lnTo>
                <a:lnTo>
                  <a:pt x="69467" y="238940"/>
                </a:lnTo>
                <a:lnTo>
                  <a:pt x="78471" y="242727"/>
                </a:lnTo>
                <a:lnTo>
                  <a:pt x="87163" y="247403"/>
                </a:lnTo>
                <a:lnTo>
                  <a:pt x="95920" y="252765"/>
                </a:lnTo>
                <a:lnTo>
                  <a:pt x="104959" y="258633"/>
                </a:lnTo>
                <a:lnTo>
                  <a:pt x="114166" y="264861"/>
                </a:lnTo>
                <a:lnTo>
                  <a:pt x="123201" y="271341"/>
                </a:lnTo>
                <a:lnTo>
                  <a:pt x="131879" y="277991"/>
                </a:lnTo>
                <a:lnTo>
                  <a:pt x="140333" y="284592"/>
                </a:lnTo>
                <a:lnTo>
                  <a:pt x="148923" y="290797"/>
                </a:lnTo>
                <a:lnTo>
                  <a:pt x="157855" y="296456"/>
                </a:lnTo>
                <a:lnTo>
                  <a:pt x="167329" y="301749"/>
                </a:lnTo>
                <a:lnTo>
                  <a:pt x="177607" y="307070"/>
                </a:lnTo>
                <a:lnTo>
                  <a:pt x="188750" y="312644"/>
                </a:lnTo>
                <a:lnTo>
                  <a:pt x="200657" y="318202"/>
                </a:lnTo>
                <a:lnTo>
                  <a:pt x="213175" y="323101"/>
                </a:lnTo>
                <a:lnTo>
                  <a:pt x="226136" y="327026"/>
                </a:lnTo>
                <a:lnTo>
                  <a:pt x="238999" y="329989"/>
                </a:lnTo>
                <a:lnTo>
                  <a:pt x="252219" y="332456"/>
                </a:lnTo>
                <a:lnTo>
                  <a:pt x="268072" y="334640"/>
                </a:lnTo>
                <a:lnTo>
                  <a:pt x="290560" y="3369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456056" y="84227"/>
            <a:ext cx="4945064" cy="581781"/>
            <a:chOff x="456056" y="84227"/>
            <a:chExt cx="4945064" cy="581781"/>
          </a:xfrm>
        </p:grpSpPr>
        <p:sp>
          <p:nvSpPr>
            <p:cNvPr id="2" name="Freeform 1"/>
            <p:cNvSpPr/>
            <p:nvPr/>
          </p:nvSpPr>
          <p:spPr>
            <a:xfrm>
              <a:off x="456056" y="157927"/>
              <a:ext cx="217768" cy="482319"/>
            </a:xfrm>
            <a:custGeom>
              <a:avLst/>
              <a:gdLst/>
              <a:ahLst/>
              <a:cxnLst/>
              <a:rect l="0" t="0" r="0" b="0"/>
              <a:pathLst>
                <a:path w="217768" h="482319">
                  <a:moveTo>
                    <a:pt x="17726" y="200041"/>
                  </a:moveTo>
                  <a:lnTo>
                    <a:pt x="14926" y="211777"/>
                  </a:lnTo>
                  <a:lnTo>
                    <a:pt x="13424" y="222905"/>
                  </a:lnTo>
                  <a:lnTo>
                    <a:pt x="13113" y="234513"/>
                  </a:lnTo>
                  <a:lnTo>
                    <a:pt x="13620" y="247020"/>
                  </a:lnTo>
                  <a:lnTo>
                    <a:pt x="14439" y="260976"/>
                  </a:lnTo>
                  <a:lnTo>
                    <a:pt x="15259" y="276525"/>
                  </a:lnTo>
                  <a:lnTo>
                    <a:pt x="16116" y="293010"/>
                  </a:lnTo>
                  <a:lnTo>
                    <a:pt x="17291" y="309223"/>
                  </a:lnTo>
                  <a:lnTo>
                    <a:pt x="18930" y="324504"/>
                  </a:lnTo>
                  <a:lnTo>
                    <a:pt x="21030" y="339202"/>
                  </a:lnTo>
                  <a:lnTo>
                    <a:pt x="23519" y="354356"/>
                  </a:lnTo>
                  <a:lnTo>
                    <a:pt x="26302" y="370546"/>
                  </a:lnTo>
                  <a:lnTo>
                    <a:pt x="29138" y="387539"/>
                  </a:lnTo>
                  <a:lnTo>
                    <a:pt x="31655" y="404580"/>
                  </a:lnTo>
                  <a:lnTo>
                    <a:pt x="33677" y="421198"/>
                  </a:lnTo>
                  <a:lnTo>
                    <a:pt x="35202" y="437256"/>
                  </a:lnTo>
                  <a:lnTo>
                    <a:pt x="36309" y="452792"/>
                  </a:lnTo>
                  <a:lnTo>
                    <a:pt x="37058" y="467808"/>
                  </a:lnTo>
                  <a:lnTo>
                    <a:pt x="36440" y="479008"/>
                  </a:lnTo>
                  <a:lnTo>
                    <a:pt x="33829" y="482318"/>
                  </a:lnTo>
                  <a:lnTo>
                    <a:pt x="30637" y="479273"/>
                  </a:lnTo>
                  <a:lnTo>
                    <a:pt x="27536" y="471947"/>
                  </a:lnTo>
                  <a:lnTo>
                    <a:pt x="24890" y="461593"/>
                  </a:lnTo>
                  <a:lnTo>
                    <a:pt x="22812" y="449059"/>
                  </a:lnTo>
                  <a:lnTo>
                    <a:pt x="21099" y="435136"/>
                  </a:lnTo>
                  <a:lnTo>
                    <a:pt x="19344" y="420594"/>
                  </a:lnTo>
                  <a:lnTo>
                    <a:pt x="17314" y="405900"/>
                  </a:lnTo>
                  <a:lnTo>
                    <a:pt x="14952" y="391258"/>
                  </a:lnTo>
                  <a:lnTo>
                    <a:pt x="12288" y="376734"/>
                  </a:lnTo>
                  <a:lnTo>
                    <a:pt x="9387" y="362326"/>
                  </a:lnTo>
                  <a:lnTo>
                    <a:pt x="6472" y="347851"/>
                  </a:lnTo>
                  <a:lnTo>
                    <a:pt x="3902" y="332978"/>
                  </a:lnTo>
                  <a:lnTo>
                    <a:pt x="1850" y="317558"/>
                  </a:lnTo>
                  <a:lnTo>
                    <a:pt x="474" y="301606"/>
                  </a:lnTo>
                  <a:lnTo>
                    <a:pt x="0" y="285211"/>
                  </a:lnTo>
                  <a:lnTo>
                    <a:pt x="461" y="268486"/>
                  </a:lnTo>
                  <a:lnTo>
                    <a:pt x="1737" y="251848"/>
                  </a:lnTo>
                  <a:lnTo>
                    <a:pt x="3656" y="235983"/>
                  </a:lnTo>
                  <a:lnTo>
                    <a:pt x="6060" y="221205"/>
                  </a:lnTo>
                  <a:lnTo>
                    <a:pt x="8977" y="207487"/>
                  </a:lnTo>
                  <a:lnTo>
                    <a:pt x="12613" y="194652"/>
                  </a:lnTo>
                  <a:lnTo>
                    <a:pt x="17026" y="182497"/>
                  </a:lnTo>
                  <a:lnTo>
                    <a:pt x="22295" y="170841"/>
                  </a:lnTo>
                  <a:lnTo>
                    <a:pt x="28588" y="159538"/>
                  </a:lnTo>
                  <a:lnTo>
                    <a:pt x="35894" y="148488"/>
                  </a:lnTo>
                  <a:lnTo>
                    <a:pt x="43902" y="137776"/>
                  </a:lnTo>
                  <a:lnTo>
                    <a:pt x="52116" y="127655"/>
                  </a:lnTo>
                  <a:lnTo>
                    <a:pt x="60239" y="118214"/>
                  </a:lnTo>
                  <a:lnTo>
                    <a:pt x="68489" y="109230"/>
                  </a:lnTo>
                  <a:lnTo>
                    <a:pt x="77473" y="100278"/>
                  </a:lnTo>
                  <a:lnTo>
                    <a:pt x="87482" y="91103"/>
                  </a:lnTo>
                  <a:lnTo>
                    <a:pt x="98494" y="81635"/>
                  </a:lnTo>
                  <a:lnTo>
                    <a:pt x="110344" y="71893"/>
                  </a:lnTo>
                  <a:lnTo>
                    <a:pt x="122833" y="61933"/>
                  </a:lnTo>
                  <a:lnTo>
                    <a:pt x="135627" y="51972"/>
                  </a:lnTo>
                  <a:lnTo>
                    <a:pt x="148282" y="42365"/>
                  </a:lnTo>
                  <a:lnTo>
                    <a:pt x="160557" y="33286"/>
                  </a:lnTo>
                  <a:lnTo>
                    <a:pt x="172154" y="25028"/>
                  </a:lnTo>
                  <a:lnTo>
                    <a:pt x="183863" y="17280"/>
                  </a:lnTo>
                  <a:lnTo>
                    <a:pt x="197827" y="9363"/>
                  </a:lnTo>
                  <a:lnTo>
                    <a:pt x="2177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05367" y="442196"/>
              <a:ext cx="105286" cy="84229"/>
            </a:xfrm>
            <a:custGeom>
              <a:avLst/>
              <a:gdLst/>
              <a:ahLst/>
              <a:cxnLst/>
              <a:rect l="0" t="0" r="0" b="0"/>
              <a:pathLst>
                <a:path w="105286" h="84229">
                  <a:moveTo>
                    <a:pt x="105285" y="0"/>
                  </a:moveTo>
                  <a:lnTo>
                    <a:pt x="99418" y="5868"/>
                  </a:lnTo>
                  <a:lnTo>
                    <a:pt x="93853" y="11432"/>
                  </a:lnTo>
                  <a:lnTo>
                    <a:pt x="88050" y="17227"/>
                  </a:lnTo>
                  <a:lnTo>
                    <a:pt x="81796" y="23135"/>
                  </a:lnTo>
                  <a:lnTo>
                    <a:pt x="74818" y="28816"/>
                  </a:lnTo>
                  <a:lnTo>
                    <a:pt x="67041" y="34096"/>
                  </a:lnTo>
                  <a:lnTo>
                    <a:pt x="58713" y="39119"/>
                  </a:lnTo>
                  <a:lnTo>
                    <a:pt x="50282" y="44253"/>
                  </a:lnTo>
                  <a:lnTo>
                    <a:pt x="42026" y="49704"/>
                  </a:lnTo>
                  <a:lnTo>
                    <a:pt x="34141" y="55398"/>
                  </a:lnTo>
                  <a:lnTo>
                    <a:pt x="25947" y="61735"/>
                  </a:lnTo>
                  <a:lnTo>
                    <a:pt x="15612" y="7039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63295" y="547481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2004" y="32459"/>
                  </a:lnTo>
                  <a:lnTo>
                    <a:pt x="3863" y="42760"/>
                  </a:lnTo>
                  <a:lnTo>
                    <a:pt x="6180" y="53104"/>
                  </a:lnTo>
                  <a:lnTo>
                    <a:pt x="8842" y="63480"/>
                  </a:lnTo>
                  <a:lnTo>
                    <a:pt x="11604" y="73426"/>
                  </a:lnTo>
                  <a:lnTo>
                    <a:pt x="14362" y="83019"/>
                  </a:lnTo>
                  <a:lnTo>
                    <a:pt x="17356" y="9310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84352" y="43166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79108" y="518935"/>
              <a:ext cx="122442" cy="133832"/>
            </a:xfrm>
            <a:custGeom>
              <a:avLst/>
              <a:gdLst/>
              <a:ahLst/>
              <a:cxnLst/>
              <a:rect l="0" t="0" r="0" b="0"/>
              <a:pathLst>
                <a:path w="122442" h="133832">
                  <a:moveTo>
                    <a:pt x="0" y="28546"/>
                  </a:moveTo>
                  <a:lnTo>
                    <a:pt x="0" y="40281"/>
                  </a:lnTo>
                  <a:lnTo>
                    <a:pt x="0" y="51410"/>
                  </a:lnTo>
                  <a:lnTo>
                    <a:pt x="5" y="63004"/>
                  </a:lnTo>
                  <a:lnTo>
                    <a:pt x="178" y="74992"/>
                  </a:lnTo>
                  <a:lnTo>
                    <a:pt x="826" y="87004"/>
                  </a:lnTo>
                  <a:lnTo>
                    <a:pt x="2055" y="98727"/>
                  </a:lnTo>
                  <a:lnTo>
                    <a:pt x="3006" y="107263"/>
                  </a:lnTo>
                  <a:lnTo>
                    <a:pt x="2858" y="108890"/>
                  </a:lnTo>
                  <a:lnTo>
                    <a:pt x="2295" y="104415"/>
                  </a:lnTo>
                  <a:lnTo>
                    <a:pt x="1883" y="95925"/>
                  </a:lnTo>
                  <a:lnTo>
                    <a:pt x="2048" y="85454"/>
                  </a:lnTo>
                  <a:lnTo>
                    <a:pt x="2935" y="74245"/>
                  </a:lnTo>
                  <a:lnTo>
                    <a:pt x="4496" y="62892"/>
                  </a:lnTo>
                  <a:lnTo>
                    <a:pt x="6605" y="51626"/>
                  </a:lnTo>
                  <a:lnTo>
                    <a:pt x="9141" y="40523"/>
                  </a:lnTo>
                  <a:lnTo>
                    <a:pt x="12316" y="29905"/>
                  </a:lnTo>
                  <a:lnTo>
                    <a:pt x="16656" y="20361"/>
                  </a:lnTo>
                  <a:lnTo>
                    <a:pt x="22356" y="12133"/>
                  </a:lnTo>
                  <a:lnTo>
                    <a:pt x="29302" y="5622"/>
                  </a:lnTo>
                  <a:lnTo>
                    <a:pt x="37261" y="1527"/>
                  </a:lnTo>
                  <a:lnTo>
                    <a:pt x="45981" y="0"/>
                  </a:lnTo>
                  <a:lnTo>
                    <a:pt x="55090" y="737"/>
                  </a:lnTo>
                  <a:lnTo>
                    <a:pt x="64117" y="3275"/>
                  </a:lnTo>
                  <a:lnTo>
                    <a:pt x="72807" y="7165"/>
                  </a:lnTo>
                  <a:lnTo>
                    <a:pt x="80946" y="12197"/>
                  </a:lnTo>
                  <a:lnTo>
                    <a:pt x="88265" y="18388"/>
                  </a:lnTo>
                  <a:lnTo>
                    <a:pt x="94708" y="25659"/>
                  </a:lnTo>
                  <a:lnTo>
                    <a:pt x="100373" y="33828"/>
                  </a:lnTo>
                  <a:lnTo>
                    <a:pt x="105421" y="42688"/>
                  </a:lnTo>
                  <a:lnTo>
                    <a:pt x="110002" y="52063"/>
                  </a:lnTo>
                  <a:lnTo>
                    <a:pt x="114081" y="61968"/>
                  </a:lnTo>
                  <a:lnTo>
                    <a:pt x="117449" y="72603"/>
                  </a:lnTo>
                  <a:lnTo>
                    <a:pt x="120044" y="84000"/>
                  </a:lnTo>
                  <a:lnTo>
                    <a:pt x="121762" y="95460"/>
                  </a:lnTo>
                  <a:lnTo>
                    <a:pt x="122441" y="106768"/>
                  </a:lnTo>
                  <a:lnTo>
                    <a:pt x="121021" y="118917"/>
                  </a:lnTo>
                  <a:lnTo>
                    <a:pt x="115814" y="1338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46758" y="322251"/>
              <a:ext cx="148206" cy="337809"/>
            </a:xfrm>
            <a:custGeom>
              <a:avLst/>
              <a:gdLst/>
              <a:ahLst/>
              <a:cxnLst/>
              <a:rect l="0" t="0" r="0" b="0"/>
              <a:pathLst>
                <a:path w="148206" h="337809">
                  <a:moveTo>
                    <a:pt x="95563" y="256816"/>
                  </a:moveTo>
                  <a:lnTo>
                    <a:pt x="92562" y="248082"/>
                  </a:lnTo>
                  <a:lnTo>
                    <a:pt x="89140" y="240375"/>
                  </a:lnTo>
                  <a:lnTo>
                    <a:pt x="84934" y="232982"/>
                  </a:lnTo>
                  <a:lnTo>
                    <a:pt x="79689" y="226067"/>
                  </a:lnTo>
                  <a:lnTo>
                    <a:pt x="72910" y="220185"/>
                  </a:lnTo>
                  <a:lnTo>
                    <a:pt x="64483" y="215579"/>
                  </a:lnTo>
                  <a:lnTo>
                    <a:pt x="54916" y="212658"/>
                  </a:lnTo>
                  <a:lnTo>
                    <a:pt x="45121" y="212130"/>
                  </a:lnTo>
                  <a:lnTo>
                    <a:pt x="35656" y="214150"/>
                  </a:lnTo>
                  <a:lnTo>
                    <a:pt x="26864" y="218423"/>
                  </a:lnTo>
                  <a:lnTo>
                    <a:pt x="19040" y="224489"/>
                  </a:lnTo>
                  <a:lnTo>
                    <a:pt x="12236" y="231901"/>
                  </a:lnTo>
                  <a:lnTo>
                    <a:pt x="6651" y="240450"/>
                  </a:lnTo>
                  <a:lnTo>
                    <a:pt x="2715" y="250156"/>
                  </a:lnTo>
                  <a:lnTo>
                    <a:pt x="514" y="260936"/>
                  </a:lnTo>
                  <a:lnTo>
                    <a:pt x="0" y="272444"/>
                  </a:lnTo>
                  <a:lnTo>
                    <a:pt x="1166" y="284167"/>
                  </a:lnTo>
                  <a:lnTo>
                    <a:pt x="3842" y="295785"/>
                  </a:lnTo>
                  <a:lnTo>
                    <a:pt x="7909" y="306857"/>
                  </a:lnTo>
                  <a:lnTo>
                    <a:pt x="13379" y="316760"/>
                  </a:lnTo>
                  <a:lnTo>
                    <a:pt x="20126" y="325255"/>
                  </a:lnTo>
                  <a:lnTo>
                    <a:pt x="27755" y="331958"/>
                  </a:lnTo>
                  <a:lnTo>
                    <a:pt x="35714" y="336188"/>
                  </a:lnTo>
                  <a:lnTo>
                    <a:pt x="43657" y="337808"/>
                  </a:lnTo>
                  <a:lnTo>
                    <a:pt x="51446" y="337135"/>
                  </a:lnTo>
                  <a:lnTo>
                    <a:pt x="59056" y="334641"/>
                  </a:lnTo>
                  <a:lnTo>
                    <a:pt x="66503" y="330775"/>
                  </a:lnTo>
                  <a:lnTo>
                    <a:pt x="73657" y="325590"/>
                  </a:lnTo>
                  <a:lnTo>
                    <a:pt x="80243" y="318764"/>
                  </a:lnTo>
                  <a:lnTo>
                    <a:pt x="86156" y="310253"/>
                  </a:lnTo>
                  <a:lnTo>
                    <a:pt x="91450" y="300438"/>
                  </a:lnTo>
                  <a:lnTo>
                    <a:pt x="96241" y="289933"/>
                  </a:lnTo>
                  <a:lnTo>
                    <a:pt x="100645" y="279154"/>
                  </a:lnTo>
                  <a:lnTo>
                    <a:pt x="104604" y="267985"/>
                  </a:lnTo>
                  <a:lnTo>
                    <a:pt x="107891" y="255895"/>
                  </a:lnTo>
                  <a:lnTo>
                    <a:pt x="110437" y="242649"/>
                  </a:lnTo>
                  <a:lnTo>
                    <a:pt x="112316" y="228313"/>
                  </a:lnTo>
                  <a:lnTo>
                    <a:pt x="113661" y="213078"/>
                  </a:lnTo>
                  <a:lnTo>
                    <a:pt x="114603" y="197163"/>
                  </a:lnTo>
                  <a:lnTo>
                    <a:pt x="115254" y="180916"/>
                  </a:lnTo>
                  <a:lnTo>
                    <a:pt x="115698" y="164789"/>
                  </a:lnTo>
                  <a:lnTo>
                    <a:pt x="116000" y="149015"/>
                  </a:lnTo>
                  <a:lnTo>
                    <a:pt x="116204" y="133476"/>
                  </a:lnTo>
                  <a:lnTo>
                    <a:pt x="116341" y="117816"/>
                  </a:lnTo>
                  <a:lnTo>
                    <a:pt x="116433" y="101836"/>
                  </a:lnTo>
                  <a:lnTo>
                    <a:pt x="116495" y="85662"/>
                  </a:lnTo>
                  <a:lnTo>
                    <a:pt x="116537" y="69643"/>
                  </a:lnTo>
                  <a:lnTo>
                    <a:pt x="116560" y="53980"/>
                  </a:lnTo>
                  <a:lnTo>
                    <a:pt x="116405" y="38868"/>
                  </a:lnTo>
                  <a:lnTo>
                    <a:pt x="115769" y="24566"/>
                  </a:lnTo>
                  <a:lnTo>
                    <a:pt x="114522" y="11222"/>
                  </a:lnTo>
                  <a:lnTo>
                    <a:pt x="112619" y="1850"/>
                  </a:lnTo>
                  <a:lnTo>
                    <a:pt x="110494" y="0"/>
                  </a:lnTo>
                  <a:lnTo>
                    <a:pt x="108892" y="4015"/>
                  </a:lnTo>
                  <a:lnTo>
                    <a:pt x="107852" y="11784"/>
                  </a:lnTo>
                  <a:lnTo>
                    <a:pt x="107203" y="22040"/>
                  </a:lnTo>
                  <a:lnTo>
                    <a:pt x="106800" y="34208"/>
                  </a:lnTo>
                  <a:lnTo>
                    <a:pt x="106547" y="47880"/>
                  </a:lnTo>
                  <a:lnTo>
                    <a:pt x="106387" y="62693"/>
                  </a:lnTo>
                  <a:lnTo>
                    <a:pt x="106284" y="78342"/>
                  </a:lnTo>
                  <a:lnTo>
                    <a:pt x="106223" y="94582"/>
                  </a:lnTo>
                  <a:lnTo>
                    <a:pt x="106352" y="111069"/>
                  </a:lnTo>
                  <a:lnTo>
                    <a:pt x="106972" y="127367"/>
                  </a:lnTo>
                  <a:lnTo>
                    <a:pt x="108202" y="143256"/>
                  </a:lnTo>
                  <a:lnTo>
                    <a:pt x="109843" y="158706"/>
                  </a:lnTo>
                  <a:lnTo>
                    <a:pt x="111483" y="173774"/>
                  </a:lnTo>
                  <a:lnTo>
                    <a:pt x="112885" y="188539"/>
                  </a:lnTo>
                  <a:lnTo>
                    <a:pt x="114147" y="202913"/>
                  </a:lnTo>
                  <a:lnTo>
                    <a:pt x="115601" y="216654"/>
                  </a:lnTo>
                  <a:lnTo>
                    <a:pt x="117430" y="229677"/>
                  </a:lnTo>
                  <a:lnTo>
                    <a:pt x="119660" y="242052"/>
                  </a:lnTo>
                  <a:lnTo>
                    <a:pt x="122235" y="253902"/>
                  </a:lnTo>
                  <a:lnTo>
                    <a:pt x="125082" y="265349"/>
                  </a:lnTo>
                  <a:lnTo>
                    <a:pt x="128170" y="276238"/>
                  </a:lnTo>
                  <a:lnTo>
                    <a:pt x="131928" y="287323"/>
                  </a:lnTo>
                  <a:lnTo>
                    <a:pt x="137802" y="300697"/>
                  </a:lnTo>
                  <a:lnTo>
                    <a:pt x="148205" y="3199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37160" y="326383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60"/>
                  </a:lnTo>
                  <a:lnTo>
                    <a:pt x="2736" y="39186"/>
                  </a:lnTo>
                  <a:lnTo>
                    <a:pt x="1888" y="52294"/>
                  </a:lnTo>
                  <a:lnTo>
                    <a:pt x="1290" y="67259"/>
                  </a:lnTo>
                  <a:lnTo>
                    <a:pt x="876" y="83848"/>
                  </a:lnTo>
                  <a:lnTo>
                    <a:pt x="592" y="101722"/>
                  </a:lnTo>
                  <a:lnTo>
                    <a:pt x="398" y="120551"/>
                  </a:lnTo>
                  <a:lnTo>
                    <a:pt x="268" y="139903"/>
                  </a:lnTo>
                  <a:lnTo>
                    <a:pt x="179" y="159265"/>
                  </a:lnTo>
                  <a:lnTo>
                    <a:pt x="120" y="178355"/>
                  </a:lnTo>
                  <a:lnTo>
                    <a:pt x="80" y="196935"/>
                  </a:lnTo>
                  <a:lnTo>
                    <a:pt x="54" y="214725"/>
                  </a:lnTo>
                  <a:lnTo>
                    <a:pt x="36" y="231647"/>
                  </a:lnTo>
                  <a:lnTo>
                    <a:pt x="24" y="247581"/>
                  </a:lnTo>
                  <a:lnTo>
                    <a:pt x="15" y="264039"/>
                  </a:lnTo>
                  <a:lnTo>
                    <a:pt x="7" y="28470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10818" y="452725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91173" y="5867"/>
                  </a:lnTo>
                  <a:lnTo>
                    <a:pt x="182186" y="11432"/>
                  </a:lnTo>
                  <a:lnTo>
                    <a:pt x="172187" y="17222"/>
                  </a:lnTo>
                  <a:lnTo>
                    <a:pt x="161033" y="22957"/>
                  </a:lnTo>
                  <a:lnTo>
                    <a:pt x="148573" y="27990"/>
                  </a:lnTo>
                  <a:lnTo>
                    <a:pt x="134866" y="32016"/>
                  </a:lnTo>
                  <a:lnTo>
                    <a:pt x="120276" y="35214"/>
                  </a:lnTo>
                  <a:lnTo>
                    <a:pt x="105347" y="38052"/>
                  </a:lnTo>
                  <a:lnTo>
                    <a:pt x="90427" y="40846"/>
                  </a:lnTo>
                  <a:lnTo>
                    <a:pt x="75681" y="43582"/>
                  </a:lnTo>
                  <a:lnTo>
                    <a:pt x="59423" y="46263"/>
                  </a:lnTo>
                  <a:lnTo>
                    <a:pt x="36877" y="491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13573" y="294797"/>
              <a:ext cx="323671" cy="360789"/>
            </a:xfrm>
            <a:custGeom>
              <a:avLst/>
              <a:gdLst/>
              <a:ahLst/>
              <a:cxnLst/>
              <a:rect l="0" t="0" r="0" b="0"/>
              <a:pathLst>
                <a:path w="323671" h="360789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32"/>
                  </a:lnTo>
                  <a:lnTo>
                    <a:pt x="1889" y="72489"/>
                  </a:lnTo>
                  <a:lnTo>
                    <a:pt x="3253" y="84771"/>
                  </a:lnTo>
                  <a:lnTo>
                    <a:pt x="4463" y="98143"/>
                  </a:lnTo>
                  <a:lnTo>
                    <a:pt x="5425" y="112564"/>
                  </a:lnTo>
                  <a:lnTo>
                    <a:pt x="6145" y="127854"/>
                  </a:lnTo>
                  <a:lnTo>
                    <a:pt x="6668" y="143802"/>
                  </a:lnTo>
                  <a:lnTo>
                    <a:pt x="7206" y="159902"/>
                  </a:lnTo>
                  <a:lnTo>
                    <a:pt x="8107" y="175397"/>
                  </a:lnTo>
                  <a:lnTo>
                    <a:pt x="9529" y="189928"/>
                  </a:lnTo>
                  <a:lnTo>
                    <a:pt x="11300" y="203649"/>
                  </a:lnTo>
                  <a:lnTo>
                    <a:pt x="13028" y="217018"/>
                  </a:lnTo>
                  <a:lnTo>
                    <a:pt x="14484" y="230349"/>
                  </a:lnTo>
                  <a:lnTo>
                    <a:pt x="15613" y="243780"/>
                  </a:lnTo>
                  <a:lnTo>
                    <a:pt x="16445" y="257344"/>
                  </a:lnTo>
                  <a:lnTo>
                    <a:pt x="17035" y="271027"/>
                  </a:lnTo>
                  <a:lnTo>
                    <a:pt x="17278" y="284642"/>
                  </a:lnTo>
                  <a:lnTo>
                    <a:pt x="16917" y="297857"/>
                  </a:lnTo>
                  <a:lnTo>
                    <a:pt x="15857" y="310453"/>
                  </a:lnTo>
                  <a:lnTo>
                    <a:pt x="14092" y="320053"/>
                  </a:lnTo>
                  <a:lnTo>
                    <a:pt x="12239" y="323281"/>
                  </a:lnTo>
                  <a:lnTo>
                    <a:pt x="11348" y="320389"/>
                  </a:lnTo>
                  <a:lnTo>
                    <a:pt x="11603" y="312876"/>
                  </a:lnTo>
                  <a:lnTo>
                    <a:pt x="12975" y="302450"/>
                  </a:lnTo>
                  <a:lnTo>
                    <a:pt x="15530" y="290754"/>
                  </a:lnTo>
                  <a:lnTo>
                    <a:pt x="19199" y="278775"/>
                  </a:lnTo>
                  <a:lnTo>
                    <a:pt x="23960" y="267268"/>
                  </a:lnTo>
                  <a:lnTo>
                    <a:pt x="29910" y="256976"/>
                  </a:lnTo>
                  <a:lnTo>
                    <a:pt x="36988" y="248173"/>
                  </a:lnTo>
                  <a:lnTo>
                    <a:pt x="45013" y="241241"/>
                  </a:lnTo>
                  <a:lnTo>
                    <a:pt x="53771" y="236847"/>
                  </a:lnTo>
                  <a:lnTo>
                    <a:pt x="63059" y="235116"/>
                  </a:lnTo>
                  <a:lnTo>
                    <a:pt x="72396" y="235881"/>
                  </a:lnTo>
                  <a:lnTo>
                    <a:pt x="81051" y="238970"/>
                  </a:lnTo>
                  <a:lnTo>
                    <a:pt x="88683" y="244047"/>
                  </a:lnTo>
                  <a:lnTo>
                    <a:pt x="95298" y="250859"/>
                  </a:lnTo>
                  <a:lnTo>
                    <a:pt x="101056" y="259317"/>
                  </a:lnTo>
                  <a:lnTo>
                    <a:pt x="106154" y="269219"/>
                  </a:lnTo>
                  <a:lnTo>
                    <a:pt x="110766" y="280120"/>
                  </a:lnTo>
                  <a:lnTo>
                    <a:pt x="115033" y="291427"/>
                  </a:lnTo>
                  <a:lnTo>
                    <a:pt x="119064" y="302703"/>
                  </a:lnTo>
                  <a:lnTo>
                    <a:pt x="123140" y="311366"/>
                  </a:lnTo>
                  <a:lnTo>
                    <a:pt x="127298" y="314409"/>
                  </a:lnTo>
                  <a:lnTo>
                    <a:pt x="131310" y="313010"/>
                  </a:lnTo>
                  <a:lnTo>
                    <a:pt x="135531" y="308977"/>
                  </a:lnTo>
                  <a:lnTo>
                    <a:pt x="140230" y="303523"/>
                  </a:lnTo>
                  <a:lnTo>
                    <a:pt x="145464" y="297327"/>
                  </a:lnTo>
                  <a:lnTo>
                    <a:pt x="151181" y="290753"/>
                  </a:lnTo>
                  <a:lnTo>
                    <a:pt x="157612" y="284316"/>
                  </a:lnTo>
                  <a:lnTo>
                    <a:pt x="165276" y="278723"/>
                  </a:lnTo>
                  <a:lnTo>
                    <a:pt x="174343" y="274274"/>
                  </a:lnTo>
                  <a:lnTo>
                    <a:pt x="184360" y="270602"/>
                  </a:lnTo>
                  <a:lnTo>
                    <a:pt x="194467" y="266905"/>
                  </a:lnTo>
                  <a:lnTo>
                    <a:pt x="204151" y="262706"/>
                  </a:lnTo>
                  <a:lnTo>
                    <a:pt x="213262" y="257882"/>
                  </a:lnTo>
                  <a:lnTo>
                    <a:pt x="221833" y="252484"/>
                  </a:lnTo>
                  <a:lnTo>
                    <a:pt x="229961" y="246621"/>
                  </a:lnTo>
                  <a:lnTo>
                    <a:pt x="237589" y="240241"/>
                  </a:lnTo>
                  <a:lnTo>
                    <a:pt x="244499" y="233134"/>
                  </a:lnTo>
                  <a:lnTo>
                    <a:pt x="250621" y="225250"/>
                  </a:lnTo>
                  <a:lnTo>
                    <a:pt x="255547" y="216838"/>
                  </a:lnTo>
                  <a:lnTo>
                    <a:pt x="258494" y="208347"/>
                  </a:lnTo>
                  <a:lnTo>
                    <a:pt x="259207" y="200057"/>
                  </a:lnTo>
                  <a:lnTo>
                    <a:pt x="257735" y="192543"/>
                  </a:lnTo>
                  <a:lnTo>
                    <a:pt x="254163" y="186714"/>
                  </a:lnTo>
                  <a:lnTo>
                    <a:pt x="248761" y="182917"/>
                  </a:lnTo>
                  <a:lnTo>
                    <a:pt x="241899" y="181166"/>
                  </a:lnTo>
                  <a:lnTo>
                    <a:pt x="233940" y="181421"/>
                  </a:lnTo>
                  <a:lnTo>
                    <a:pt x="225190" y="183448"/>
                  </a:lnTo>
                  <a:lnTo>
                    <a:pt x="216047" y="187059"/>
                  </a:lnTo>
                  <a:lnTo>
                    <a:pt x="206991" y="192216"/>
                  </a:lnTo>
                  <a:lnTo>
                    <a:pt x="198277" y="198752"/>
                  </a:lnTo>
                  <a:lnTo>
                    <a:pt x="190122" y="206410"/>
                  </a:lnTo>
                  <a:lnTo>
                    <a:pt x="182790" y="214919"/>
                  </a:lnTo>
                  <a:lnTo>
                    <a:pt x="176339" y="224053"/>
                  </a:lnTo>
                  <a:lnTo>
                    <a:pt x="170667" y="233796"/>
                  </a:lnTo>
                  <a:lnTo>
                    <a:pt x="165615" y="244321"/>
                  </a:lnTo>
                  <a:lnTo>
                    <a:pt x="161041" y="255658"/>
                  </a:lnTo>
                  <a:lnTo>
                    <a:pt x="157306" y="267542"/>
                  </a:lnTo>
                  <a:lnTo>
                    <a:pt x="155233" y="279520"/>
                  </a:lnTo>
                  <a:lnTo>
                    <a:pt x="155139" y="291317"/>
                  </a:lnTo>
                  <a:lnTo>
                    <a:pt x="156873" y="302849"/>
                  </a:lnTo>
                  <a:lnTo>
                    <a:pt x="160097" y="314126"/>
                  </a:lnTo>
                  <a:lnTo>
                    <a:pt x="164459" y="325179"/>
                  </a:lnTo>
                  <a:lnTo>
                    <a:pt x="169980" y="335567"/>
                  </a:lnTo>
                  <a:lnTo>
                    <a:pt x="177033" y="344412"/>
                  </a:lnTo>
                  <a:lnTo>
                    <a:pt x="185701" y="351356"/>
                  </a:lnTo>
                  <a:lnTo>
                    <a:pt x="195791" y="356357"/>
                  </a:lnTo>
                  <a:lnTo>
                    <a:pt x="207013" y="359430"/>
                  </a:lnTo>
                  <a:lnTo>
                    <a:pt x="219077" y="360788"/>
                  </a:lnTo>
                  <a:lnTo>
                    <a:pt x="231584" y="360600"/>
                  </a:lnTo>
                  <a:lnTo>
                    <a:pt x="244046" y="358895"/>
                  </a:lnTo>
                  <a:lnTo>
                    <a:pt x="256197" y="355829"/>
                  </a:lnTo>
                  <a:lnTo>
                    <a:pt x="267812" y="351655"/>
                  </a:lnTo>
                  <a:lnTo>
                    <a:pt x="278619" y="346638"/>
                  </a:lnTo>
                  <a:lnTo>
                    <a:pt x="288546" y="341015"/>
                  </a:lnTo>
                  <a:lnTo>
                    <a:pt x="297395" y="335269"/>
                  </a:lnTo>
                  <a:lnTo>
                    <a:pt x="305613" y="329570"/>
                  </a:lnTo>
                  <a:lnTo>
                    <a:pt x="313922" y="323422"/>
                  </a:lnTo>
                  <a:lnTo>
                    <a:pt x="32367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43623" y="326383"/>
              <a:ext cx="198989" cy="276228"/>
            </a:xfrm>
            <a:custGeom>
              <a:avLst/>
              <a:gdLst/>
              <a:ahLst/>
              <a:cxnLst/>
              <a:rect l="0" t="0" r="0" b="0"/>
              <a:pathLst>
                <a:path w="198989" h="276228">
                  <a:moveTo>
                    <a:pt x="9475" y="0"/>
                  </a:moveTo>
                  <a:lnTo>
                    <a:pt x="6608" y="14669"/>
                  </a:lnTo>
                  <a:lnTo>
                    <a:pt x="4466" y="28580"/>
                  </a:lnTo>
                  <a:lnTo>
                    <a:pt x="2863" y="43073"/>
                  </a:lnTo>
                  <a:lnTo>
                    <a:pt x="1683" y="58102"/>
                  </a:lnTo>
                  <a:lnTo>
                    <a:pt x="834" y="73279"/>
                  </a:lnTo>
                  <a:lnTo>
                    <a:pt x="241" y="88350"/>
                  </a:lnTo>
                  <a:lnTo>
                    <a:pt x="0" y="103387"/>
                  </a:lnTo>
                  <a:lnTo>
                    <a:pt x="364" y="118696"/>
                  </a:lnTo>
                  <a:lnTo>
                    <a:pt x="1419" y="134437"/>
                  </a:lnTo>
                  <a:lnTo>
                    <a:pt x="2941" y="150618"/>
                  </a:lnTo>
                  <a:lnTo>
                    <a:pt x="4501" y="167172"/>
                  </a:lnTo>
                  <a:lnTo>
                    <a:pt x="5845" y="184013"/>
                  </a:lnTo>
                  <a:lnTo>
                    <a:pt x="6898" y="200899"/>
                  </a:lnTo>
                  <a:lnTo>
                    <a:pt x="7679" y="217463"/>
                  </a:lnTo>
                  <a:lnTo>
                    <a:pt x="8257" y="233506"/>
                  </a:lnTo>
                  <a:lnTo>
                    <a:pt x="9342" y="248209"/>
                  </a:lnTo>
                  <a:lnTo>
                    <a:pt x="12207" y="260114"/>
                  </a:lnTo>
                  <a:lnTo>
                    <a:pt x="17401" y="268664"/>
                  </a:lnTo>
                  <a:lnTo>
                    <a:pt x="24656" y="273946"/>
                  </a:lnTo>
                  <a:lnTo>
                    <a:pt x="33280" y="276227"/>
                  </a:lnTo>
                  <a:lnTo>
                    <a:pt x="42712" y="275990"/>
                  </a:lnTo>
                  <a:lnTo>
                    <a:pt x="52771" y="273956"/>
                  </a:lnTo>
                  <a:lnTo>
                    <a:pt x="63567" y="270940"/>
                  </a:lnTo>
                  <a:lnTo>
                    <a:pt x="75118" y="267487"/>
                  </a:lnTo>
                  <a:lnTo>
                    <a:pt x="87330" y="264041"/>
                  </a:lnTo>
                  <a:lnTo>
                    <a:pt x="100066" y="261034"/>
                  </a:lnTo>
                  <a:lnTo>
                    <a:pt x="113189" y="258640"/>
                  </a:lnTo>
                  <a:lnTo>
                    <a:pt x="126427" y="256677"/>
                  </a:lnTo>
                  <a:lnTo>
                    <a:pt x="139388" y="254735"/>
                  </a:lnTo>
                  <a:lnTo>
                    <a:pt x="151868" y="252575"/>
                  </a:lnTo>
                  <a:lnTo>
                    <a:pt x="163406" y="250281"/>
                  </a:lnTo>
                  <a:lnTo>
                    <a:pt x="174325" y="247952"/>
                  </a:lnTo>
                  <a:lnTo>
                    <a:pt x="185582" y="245379"/>
                  </a:lnTo>
                  <a:lnTo>
                    <a:pt x="198988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40417" y="367482"/>
              <a:ext cx="181179" cy="244000"/>
            </a:xfrm>
            <a:custGeom>
              <a:avLst/>
              <a:gdLst/>
              <a:ahLst/>
              <a:cxnLst/>
              <a:rect l="0" t="0" r="0" b="0"/>
              <a:pathLst>
                <a:path w="181179" h="244000">
                  <a:moveTo>
                    <a:pt x="139064" y="11543"/>
                  </a:moveTo>
                  <a:lnTo>
                    <a:pt x="132996" y="5877"/>
                  </a:lnTo>
                  <a:lnTo>
                    <a:pt x="125511" y="2233"/>
                  </a:lnTo>
                  <a:lnTo>
                    <a:pt x="115831" y="328"/>
                  </a:lnTo>
                  <a:lnTo>
                    <a:pt x="104517" y="0"/>
                  </a:lnTo>
                  <a:lnTo>
                    <a:pt x="92534" y="1267"/>
                  </a:lnTo>
                  <a:lnTo>
                    <a:pt x="80518" y="3992"/>
                  </a:lnTo>
                  <a:lnTo>
                    <a:pt x="68895" y="7912"/>
                  </a:lnTo>
                  <a:lnTo>
                    <a:pt x="58032" y="12748"/>
                  </a:lnTo>
                  <a:lnTo>
                    <a:pt x="48038" y="18257"/>
                  </a:lnTo>
                  <a:lnTo>
                    <a:pt x="38992" y="24410"/>
                  </a:lnTo>
                  <a:lnTo>
                    <a:pt x="31048" y="31371"/>
                  </a:lnTo>
                  <a:lnTo>
                    <a:pt x="24180" y="39170"/>
                  </a:lnTo>
                  <a:lnTo>
                    <a:pt x="18225" y="47865"/>
                  </a:lnTo>
                  <a:lnTo>
                    <a:pt x="12983" y="57612"/>
                  </a:lnTo>
                  <a:lnTo>
                    <a:pt x="8275" y="68391"/>
                  </a:lnTo>
                  <a:lnTo>
                    <a:pt x="4282" y="79884"/>
                  </a:lnTo>
                  <a:lnTo>
                    <a:pt x="1503" y="91591"/>
                  </a:lnTo>
                  <a:lnTo>
                    <a:pt x="117" y="103208"/>
                  </a:lnTo>
                  <a:lnTo>
                    <a:pt x="0" y="114787"/>
                  </a:lnTo>
                  <a:lnTo>
                    <a:pt x="910" y="126626"/>
                  </a:lnTo>
                  <a:lnTo>
                    <a:pt x="2596" y="138885"/>
                  </a:lnTo>
                  <a:lnTo>
                    <a:pt x="4845" y="151405"/>
                  </a:lnTo>
                  <a:lnTo>
                    <a:pt x="7492" y="163818"/>
                  </a:lnTo>
                  <a:lnTo>
                    <a:pt x="10420" y="175907"/>
                  </a:lnTo>
                  <a:lnTo>
                    <a:pt x="13707" y="187466"/>
                  </a:lnTo>
                  <a:lnTo>
                    <a:pt x="17598" y="198229"/>
                  </a:lnTo>
                  <a:lnTo>
                    <a:pt x="22191" y="208128"/>
                  </a:lnTo>
                  <a:lnTo>
                    <a:pt x="27752" y="217096"/>
                  </a:lnTo>
                  <a:lnTo>
                    <a:pt x="34775" y="224982"/>
                  </a:lnTo>
                  <a:lnTo>
                    <a:pt x="43393" y="231799"/>
                  </a:lnTo>
                  <a:lnTo>
                    <a:pt x="53436" y="237378"/>
                  </a:lnTo>
                  <a:lnTo>
                    <a:pt x="64619" y="241303"/>
                  </a:lnTo>
                  <a:lnTo>
                    <a:pt x="76654" y="243494"/>
                  </a:lnTo>
                  <a:lnTo>
                    <a:pt x="89140" y="243999"/>
                  </a:lnTo>
                  <a:lnTo>
                    <a:pt x="101587" y="242827"/>
                  </a:lnTo>
                  <a:lnTo>
                    <a:pt x="113727" y="240154"/>
                  </a:lnTo>
                  <a:lnTo>
                    <a:pt x="125432" y="236383"/>
                  </a:lnTo>
                  <a:lnTo>
                    <a:pt x="137969" y="231570"/>
                  </a:lnTo>
                  <a:lnTo>
                    <a:pt x="154673" y="224179"/>
                  </a:lnTo>
                  <a:lnTo>
                    <a:pt x="181178" y="21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47937" y="357968"/>
              <a:ext cx="42115" cy="242157"/>
            </a:xfrm>
            <a:custGeom>
              <a:avLst/>
              <a:gdLst/>
              <a:ahLst/>
              <a:cxnLst/>
              <a:rect l="0" t="0" r="0" b="0"/>
              <a:pathLst>
                <a:path w="42115" h="242157">
                  <a:moveTo>
                    <a:pt x="42114" y="242156"/>
                  </a:moveTo>
                  <a:lnTo>
                    <a:pt x="39181" y="233288"/>
                  </a:lnTo>
                  <a:lnTo>
                    <a:pt x="36399" y="224301"/>
                  </a:lnTo>
                  <a:lnTo>
                    <a:pt x="33499" y="214301"/>
                  </a:lnTo>
                  <a:lnTo>
                    <a:pt x="30458" y="203147"/>
                  </a:lnTo>
                  <a:lnTo>
                    <a:pt x="27293" y="190688"/>
                  </a:lnTo>
                  <a:lnTo>
                    <a:pt x="24034" y="176980"/>
                  </a:lnTo>
                  <a:lnTo>
                    <a:pt x="20869" y="162390"/>
                  </a:lnTo>
                  <a:lnTo>
                    <a:pt x="18126" y="147461"/>
                  </a:lnTo>
                  <a:lnTo>
                    <a:pt x="15946" y="132541"/>
                  </a:lnTo>
                  <a:lnTo>
                    <a:pt x="14144" y="117933"/>
                  </a:lnTo>
                  <a:lnTo>
                    <a:pt x="12319" y="103971"/>
                  </a:lnTo>
                  <a:lnTo>
                    <a:pt x="10242" y="90762"/>
                  </a:lnTo>
                  <a:lnTo>
                    <a:pt x="8015" y="78079"/>
                  </a:lnTo>
                  <a:lnTo>
                    <a:pt x="5973" y="65481"/>
                  </a:lnTo>
                  <a:lnTo>
                    <a:pt x="4302" y="52720"/>
                  </a:lnTo>
                  <a:lnTo>
                    <a:pt x="3026" y="40322"/>
                  </a:lnTo>
                  <a:lnTo>
                    <a:pt x="1955" y="28274"/>
                  </a:lnTo>
                  <a:lnTo>
                    <a:pt x="1001" y="155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16352" y="342756"/>
              <a:ext cx="238114" cy="276874"/>
            </a:xfrm>
            <a:custGeom>
              <a:avLst/>
              <a:gdLst/>
              <a:ahLst/>
              <a:cxnLst/>
              <a:rect l="0" t="0" r="0" b="0"/>
              <a:pathLst>
                <a:path w="238114" h="276874">
                  <a:moveTo>
                    <a:pt x="10528" y="4684"/>
                  </a:moveTo>
                  <a:lnTo>
                    <a:pt x="22196" y="4617"/>
                  </a:lnTo>
                  <a:lnTo>
                    <a:pt x="32685" y="3977"/>
                  </a:lnTo>
                  <a:lnTo>
                    <a:pt x="42987" y="2689"/>
                  </a:lnTo>
                  <a:lnTo>
                    <a:pt x="53288" y="1175"/>
                  </a:lnTo>
                  <a:lnTo>
                    <a:pt x="63632" y="155"/>
                  </a:lnTo>
                  <a:lnTo>
                    <a:pt x="74026" y="0"/>
                  </a:lnTo>
                  <a:lnTo>
                    <a:pt x="84627" y="900"/>
                  </a:lnTo>
                  <a:lnTo>
                    <a:pt x="95734" y="3034"/>
                  </a:lnTo>
                  <a:lnTo>
                    <a:pt x="107462" y="6364"/>
                  </a:lnTo>
                  <a:lnTo>
                    <a:pt x="119610" y="10703"/>
                  </a:lnTo>
                  <a:lnTo>
                    <a:pt x="131764" y="15824"/>
                  </a:lnTo>
                  <a:lnTo>
                    <a:pt x="143680" y="21522"/>
                  </a:lnTo>
                  <a:lnTo>
                    <a:pt x="155291" y="27634"/>
                  </a:lnTo>
                  <a:lnTo>
                    <a:pt x="166620" y="34035"/>
                  </a:lnTo>
                  <a:lnTo>
                    <a:pt x="177713" y="40640"/>
                  </a:lnTo>
                  <a:lnTo>
                    <a:pt x="188298" y="47549"/>
                  </a:lnTo>
                  <a:lnTo>
                    <a:pt x="197807" y="55027"/>
                  </a:lnTo>
                  <a:lnTo>
                    <a:pt x="206019" y="63172"/>
                  </a:lnTo>
                  <a:lnTo>
                    <a:pt x="213025" y="71931"/>
                  </a:lnTo>
                  <a:lnTo>
                    <a:pt x="219048" y="81190"/>
                  </a:lnTo>
                  <a:lnTo>
                    <a:pt x="224318" y="90836"/>
                  </a:lnTo>
                  <a:lnTo>
                    <a:pt x="228876" y="101093"/>
                  </a:lnTo>
                  <a:lnTo>
                    <a:pt x="232574" y="112496"/>
                  </a:lnTo>
                  <a:lnTo>
                    <a:pt x="235394" y="125235"/>
                  </a:lnTo>
                  <a:lnTo>
                    <a:pt x="237290" y="138875"/>
                  </a:lnTo>
                  <a:lnTo>
                    <a:pt x="238113" y="152570"/>
                  </a:lnTo>
                  <a:lnTo>
                    <a:pt x="237882" y="165812"/>
                  </a:lnTo>
                  <a:lnTo>
                    <a:pt x="236592" y="178294"/>
                  </a:lnTo>
                  <a:lnTo>
                    <a:pt x="234130" y="189751"/>
                  </a:lnTo>
                  <a:lnTo>
                    <a:pt x="230544" y="200156"/>
                  </a:lnTo>
                  <a:lnTo>
                    <a:pt x="225848" y="209651"/>
                  </a:lnTo>
                  <a:lnTo>
                    <a:pt x="219948" y="218431"/>
                  </a:lnTo>
                  <a:lnTo>
                    <a:pt x="212904" y="226673"/>
                  </a:lnTo>
                  <a:lnTo>
                    <a:pt x="204904" y="234365"/>
                  </a:lnTo>
                  <a:lnTo>
                    <a:pt x="196164" y="241312"/>
                  </a:lnTo>
                  <a:lnTo>
                    <a:pt x="186878" y="247469"/>
                  </a:lnTo>
                  <a:lnTo>
                    <a:pt x="177203" y="252926"/>
                  </a:lnTo>
                  <a:lnTo>
                    <a:pt x="167256" y="257826"/>
                  </a:lnTo>
                  <a:lnTo>
                    <a:pt x="157117" y="262304"/>
                  </a:lnTo>
                  <a:lnTo>
                    <a:pt x="146682" y="266311"/>
                  </a:lnTo>
                  <a:lnTo>
                    <a:pt x="135683" y="269631"/>
                  </a:lnTo>
                  <a:lnTo>
                    <a:pt x="124021" y="272198"/>
                  </a:lnTo>
                  <a:lnTo>
                    <a:pt x="111748" y="274092"/>
                  </a:lnTo>
                  <a:lnTo>
                    <a:pt x="98976" y="275447"/>
                  </a:lnTo>
                  <a:lnTo>
                    <a:pt x="85832" y="276391"/>
                  </a:lnTo>
                  <a:lnTo>
                    <a:pt x="72582" y="276873"/>
                  </a:lnTo>
                  <a:lnTo>
                    <a:pt x="59613" y="276672"/>
                  </a:lnTo>
                  <a:lnTo>
                    <a:pt x="47128" y="275727"/>
                  </a:lnTo>
                  <a:lnTo>
                    <a:pt x="35588" y="274271"/>
                  </a:lnTo>
                  <a:lnTo>
                    <a:pt x="24666" y="272605"/>
                  </a:lnTo>
                  <a:lnTo>
                    <a:pt x="13407" y="270582"/>
                  </a:lnTo>
                  <a:lnTo>
                    <a:pt x="0" y="267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64141" y="463253"/>
              <a:ext cx="126034" cy="129442"/>
            </a:xfrm>
            <a:custGeom>
              <a:avLst/>
              <a:gdLst/>
              <a:ahLst/>
              <a:cxnLst/>
              <a:rect l="0" t="0" r="0" b="0"/>
              <a:pathLst>
                <a:path w="126034" h="129442">
                  <a:moveTo>
                    <a:pt x="99734" y="10529"/>
                  </a:moveTo>
                  <a:lnTo>
                    <a:pt x="90866" y="7662"/>
                  </a:lnTo>
                  <a:lnTo>
                    <a:pt x="81879" y="5520"/>
                  </a:lnTo>
                  <a:lnTo>
                    <a:pt x="71893" y="3926"/>
                  </a:lnTo>
                  <a:lnTo>
                    <a:pt x="61258" y="3091"/>
                  </a:lnTo>
                  <a:lnTo>
                    <a:pt x="50743" y="3539"/>
                  </a:lnTo>
                  <a:lnTo>
                    <a:pt x="40796" y="5453"/>
                  </a:lnTo>
                  <a:lnTo>
                    <a:pt x="31682" y="8862"/>
                  </a:lnTo>
                  <a:lnTo>
                    <a:pt x="23642" y="13820"/>
                  </a:lnTo>
                  <a:lnTo>
                    <a:pt x="16690" y="20196"/>
                  </a:lnTo>
                  <a:lnTo>
                    <a:pt x="10837" y="27900"/>
                  </a:lnTo>
                  <a:lnTo>
                    <a:pt x="6189" y="36966"/>
                  </a:lnTo>
                  <a:lnTo>
                    <a:pt x="2696" y="47275"/>
                  </a:lnTo>
                  <a:lnTo>
                    <a:pt x="501" y="58280"/>
                  </a:lnTo>
                  <a:lnTo>
                    <a:pt x="0" y="69126"/>
                  </a:lnTo>
                  <a:lnTo>
                    <a:pt x="1257" y="79342"/>
                  </a:lnTo>
                  <a:lnTo>
                    <a:pt x="4049" y="88827"/>
                  </a:lnTo>
                  <a:lnTo>
                    <a:pt x="8057" y="97658"/>
                  </a:lnTo>
                  <a:lnTo>
                    <a:pt x="12983" y="105959"/>
                  </a:lnTo>
                  <a:lnTo>
                    <a:pt x="18898" y="113534"/>
                  </a:lnTo>
                  <a:lnTo>
                    <a:pt x="26224" y="119879"/>
                  </a:lnTo>
                  <a:lnTo>
                    <a:pt x="35069" y="124807"/>
                  </a:lnTo>
                  <a:lnTo>
                    <a:pt x="44940" y="128117"/>
                  </a:lnTo>
                  <a:lnTo>
                    <a:pt x="54951" y="129441"/>
                  </a:lnTo>
                  <a:lnTo>
                    <a:pt x="64571" y="128772"/>
                  </a:lnTo>
                  <a:lnTo>
                    <a:pt x="73638" y="126391"/>
                  </a:lnTo>
                  <a:lnTo>
                    <a:pt x="82181" y="122667"/>
                  </a:lnTo>
                  <a:lnTo>
                    <a:pt x="90291" y="117940"/>
                  </a:lnTo>
                  <a:lnTo>
                    <a:pt x="97906" y="112330"/>
                  </a:lnTo>
                  <a:lnTo>
                    <a:pt x="104808" y="105741"/>
                  </a:lnTo>
                  <a:lnTo>
                    <a:pt x="110933" y="98195"/>
                  </a:lnTo>
                  <a:lnTo>
                    <a:pt x="116201" y="89671"/>
                  </a:lnTo>
                  <a:lnTo>
                    <a:pt x="120443" y="80039"/>
                  </a:lnTo>
                  <a:lnTo>
                    <a:pt x="123656" y="69338"/>
                  </a:lnTo>
                  <a:lnTo>
                    <a:pt x="125661" y="57897"/>
                  </a:lnTo>
                  <a:lnTo>
                    <a:pt x="126033" y="46225"/>
                  </a:lnTo>
                  <a:lnTo>
                    <a:pt x="124680" y="34654"/>
                  </a:lnTo>
                  <a:lnTo>
                    <a:pt x="121484" y="23955"/>
                  </a:lnTo>
                  <a:lnTo>
                    <a:pt x="116139" y="15367"/>
                  </a:lnTo>
                  <a:lnTo>
                    <a:pt x="108709" y="9373"/>
                  </a:lnTo>
                  <a:lnTo>
                    <a:pt x="100123" y="5636"/>
                  </a:lnTo>
                  <a:lnTo>
                    <a:pt x="91155" y="2998"/>
                  </a:lnTo>
                  <a:lnTo>
                    <a:pt x="81021" y="1234"/>
                  </a:lnTo>
                  <a:lnTo>
                    <a:pt x="681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13659" y="246288"/>
              <a:ext cx="108145" cy="343308"/>
            </a:xfrm>
            <a:custGeom>
              <a:avLst/>
              <a:gdLst/>
              <a:ahLst/>
              <a:cxnLst/>
              <a:rect l="0" t="0" r="0" b="0"/>
              <a:pathLst>
                <a:path w="108145" h="343308">
                  <a:moveTo>
                    <a:pt x="66030" y="343307"/>
                  </a:moveTo>
                  <a:lnTo>
                    <a:pt x="63096" y="334506"/>
                  </a:lnTo>
                  <a:lnTo>
                    <a:pt x="60314" y="326159"/>
                  </a:lnTo>
                  <a:lnTo>
                    <a:pt x="57414" y="317451"/>
                  </a:lnTo>
                  <a:lnTo>
                    <a:pt x="54374" y="307985"/>
                  </a:lnTo>
                  <a:lnTo>
                    <a:pt x="51209" y="297193"/>
                  </a:lnTo>
                  <a:lnTo>
                    <a:pt x="47945" y="284899"/>
                  </a:lnTo>
                  <a:lnTo>
                    <a:pt x="44607" y="271407"/>
                  </a:lnTo>
                  <a:lnTo>
                    <a:pt x="41216" y="257289"/>
                  </a:lnTo>
                  <a:lnTo>
                    <a:pt x="37787" y="242943"/>
                  </a:lnTo>
                  <a:lnTo>
                    <a:pt x="34332" y="228568"/>
                  </a:lnTo>
                  <a:lnTo>
                    <a:pt x="30860" y="214238"/>
                  </a:lnTo>
                  <a:lnTo>
                    <a:pt x="27375" y="199972"/>
                  </a:lnTo>
                  <a:lnTo>
                    <a:pt x="23882" y="185765"/>
                  </a:lnTo>
                  <a:lnTo>
                    <a:pt x="20383" y="171607"/>
                  </a:lnTo>
                  <a:lnTo>
                    <a:pt x="16881" y="157480"/>
                  </a:lnTo>
                  <a:lnTo>
                    <a:pt x="13377" y="143211"/>
                  </a:lnTo>
                  <a:lnTo>
                    <a:pt x="9871" y="128485"/>
                  </a:lnTo>
                  <a:lnTo>
                    <a:pt x="6373" y="113176"/>
                  </a:lnTo>
                  <a:lnTo>
                    <a:pt x="3210" y="97639"/>
                  </a:lnTo>
                  <a:lnTo>
                    <a:pt x="998" y="82589"/>
                  </a:lnTo>
                  <a:lnTo>
                    <a:pt x="0" y="68394"/>
                  </a:lnTo>
                  <a:lnTo>
                    <a:pt x="316" y="55083"/>
                  </a:lnTo>
                  <a:lnTo>
                    <a:pt x="2048" y="42530"/>
                  </a:lnTo>
                  <a:lnTo>
                    <a:pt x="5108" y="30585"/>
                  </a:lnTo>
                  <a:lnTo>
                    <a:pt x="9434" y="19750"/>
                  </a:lnTo>
                  <a:lnTo>
                    <a:pt x="15079" y="11129"/>
                  </a:lnTo>
                  <a:lnTo>
                    <a:pt x="21951" y="5147"/>
                  </a:lnTo>
                  <a:lnTo>
                    <a:pt x="30005" y="1604"/>
                  </a:lnTo>
                  <a:lnTo>
                    <a:pt x="39313" y="48"/>
                  </a:lnTo>
                  <a:lnTo>
                    <a:pt x="49783" y="0"/>
                  </a:lnTo>
                  <a:lnTo>
                    <a:pt x="60801" y="1085"/>
                  </a:lnTo>
                  <a:lnTo>
                    <a:pt x="72500" y="3256"/>
                  </a:lnTo>
                  <a:lnTo>
                    <a:pt x="87023" y="7812"/>
                  </a:lnTo>
                  <a:lnTo>
                    <a:pt x="108144" y="169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53347" y="442196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56654" y="10529"/>
                  </a:lnTo>
                  <a:lnTo>
                    <a:pt x="144885" y="10529"/>
                  </a:lnTo>
                  <a:lnTo>
                    <a:pt x="131994" y="10524"/>
                  </a:lnTo>
                  <a:lnTo>
                    <a:pt x="118146" y="10352"/>
                  </a:lnTo>
                  <a:lnTo>
                    <a:pt x="103818" y="9703"/>
                  </a:lnTo>
                  <a:lnTo>
                    <a:pt x="89353" y="8455"/>
                  </a:lnTo>
                  <a:lnTo>
                    <a:pt x="74939" y="6793"/>
                  </a:lnTo>
                  <a:lnTo>
                    <a:pt x="58952" y="4966"/>
                  </a:lnTo>
                  <a:lnTo>
                    <a:pt x="36639" y="2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82415" y="84227"/>
              <a:ext cx="223783" cy="242895"/>
            </a:xfrm>
            <a:custGeom>
              <a:avLst/>
              <a:gdLst/>
              <a:ahLst/>
              <a:cxnLst/>
              <a:rect l="0" t="0" r="0" b="0"/>
              <a:pathLst>
                <a:path w="223783" h="242895">
                  <a:moveTo>
                    <a:pt x="65854" y="0"/>
                  </a:moveTo>
                  <a:lnTo>
                    <a:pt x="59986" y="5868"/>
                  </a:lnTo>
                  <a:lnTo>
                    <a:pt x="54422" y="11432"/>
                  </a:lnTo>
                  <a:lnTo>
                    <a:pt x="48628" y="17236"/>
                  </a:lnTo>
                  <a:lnTo>
                    <a:pt x="42720" y="23490"/>
                  </a:lnTo>
                  <a:lnTo>
                    <a:pt x="37039" y="30468"/>
                  </a:lnTo>
                  <a:lnTo>
                    <a:pt x="31777" y="38175"/>
                  </a:lnTo>
                  <a:lnTo>
                    <a:pt x="27447" y="43926"/>
                  </a:lnTo>
                  <a:lnTo>
                    <a:pt x="24906" y="44461"/>
                  </a:lnTo>
                  <a:lnTo>
                    <a:pt x="24292" y="40853"/>
                  </a:lnTo>
                  <a:lnTo>
                    <a:pt x="25143" y="34631"/>
                  </a:lnTo>
                  <a:lnTo>
                    <a:pt x="27456" y="27304"/>
                  </a:lnTo>
                  <a:lnTo>
                    <a:pt x="31806" y="20417"/>
                  </a:lnTo>
                  <a:lnTo>
                    <a:pt x="38357" y="14742"/>
                  </a:lnTo>
                  <a:lnTo>
                    <a:pt x="46705" y="10736"/>
                  </a:lnTo>
                  <a:lnTo>
                    <a:pt x="56150" y="8849"/>
                  </a:lnTo>
                  <a:lnTo>
                    <a:pt x="66169" y="9102"/>
                  </a:lnTo>
                  <a:lnTo>
                    <a:pt x="76303" y="11521"/>
                  </a:lnTo>
                  <a:lnTo>
                    <a:pt x="86093" y="16325"/>
                  </a:lnTo>
                  <a:lnTo>
                    <a:pt x="95333" y="23398"/>
                  </a:lnTo>
                  <a:lnTo>
                    <a:pt x="103857" y="32211"/>
                  </a:lnTo>
                  <a:lnTo>
                    <a:pt x="111443" y="42026"/>
                  </a:lnTo>
                  <a:lnTo>
                    <a:pt x="118067" y="52325"/>
                  </a:lnTo>
                  <a:lnTo>
                    <a:pt x="123858" y="62830"/>
                  </a:lnTo>
                  <a:lnTo>
                    <a:pt x="128990" y="73408"/>
                  </a:lnTo>
                  <a:lnTo>
                    <a:pt x="133623" y="84002"/>
                  </a:lnTo>
                  <a:lnTo>
                    <a:pt x="137566" y="94590"/>
                  </a:lnTo>
                  <a:lnTo>
                    <a:pt x="140311" y="105167"/>
                  </a:lnTo>
                  <a:lnTo>
                    <a:pt x="141676" y="115731"/>
                  </a:lnTo>
                  <a:lnTo>
                    <a:pt x="141777" y="126285"/>
                  </a:lnTo>
                  <a:lnTo>
                    <a:pt x="140857" y="136832"/>
                  </a:lnTo>
                  <a:lnTo>
                    <a:pt x="139161" y="147373"/>
                  </a:lnTo>
                  <a:lnTo>
                    <a:pt x="136734" y="157910"/>
                  </a:lnTo>
                  <a:lnTo>
                    <a:pt x="133436" y="168444"/>
                  </a:lnTo>
                  <a:lnTo>
                    <a:pt x="129252" y="178972"/>
                  </a:lnTo>
                  <a:lnTo>
                    <a:pt x="124139" y="189331"/>
                  </a:lnTo>
                  <a:lnTo>
                    <a:pt x="117950" y="199213"/>
                  </a:lnTo>
                  <a:lnTo>
                    <a:pt x="110709" y="208484"/>
                  </a:lnTo>
                  <a:lnTo>
                    <a:pt x="102576" y="217015"/>
                  </a:lnTo>
                  <a:lnTo>
                    <a:pt x="93745" y="224600"/>
                  </a:lnTo>
                  <a:lnTo>
                    <a:pt x="84399" y="231210"/>
                  </a:lnTo>
                  <a:lnTo>
                    <a:pt x="74684" y="236649"/>
                  </a:lnTo>
                  <a:lnTo>
                    <a:pt x="64709" y="240480"/>
                  </a:lnTo>
                  <a:lnTo>
                    <a:pt x="54561" y="242603"/>
                  </a:lnTo>
                  <a:lnTo>
                    <a:pt x="44459" y="242894"/>
                  </a:lnTo>
                  <a:lnTo>
                    <a:pt x="34749" y="241044"/>
                  </a:lnTo>
                  <a:lnTo>
                    <a:pt x="25598" y="237090"/>
                  </a:lnTo>
                  <a:lnTo>
                    <a:pt x="17317" y="231182"/>
                  </a:lnTo>
                  <a:lnTo>
                    <a:pt x="10432" y="223404"/>
                  </a:lnTo>
                  <a:lnTo>
                    <a:pt x="5110" y="213999"/>
                  </a:lnTo>
                  <a:lnTo>
                    <a:pt x="1520" y="203619"/>
                  </a:lnTo>
                  <a:lnTo>
                    <a:pt x="0" y="193201"/>
                  </a:lnTo>
                  <a:lnTo>
                    <a:pt x="539" y="183279"/>
                  </a:lnTo>
                  <a:lnTo>
                    <a:pt x="3001" y="174164"/>
                  </a:lnTo>
                  <a:lnTo>
                    <a:pt x="7311" y="166113"/>
                  </a:lnTo>
                  <a:lnTo>
                    <a:pt x="13249" y="159154"/>
                  </a:lnTo>
                  <a:lnTo>
                    <a:pt x="20658" y="153464"/>
                  </a:lnTo>
                  <a:lnTo>
                    <a:pt x="29524" y="149456"/>
                  </a:lnTo>
                  <a:lnTo>
                    <a:pt x="39699" y="147206"/>
                  </a:lnTo>
                  <a:lnTo>
                    <a:pt x="50615" y="146659"/>
                  </a:lnTo>
                  <a:lnTo>
                    <a:pt x="61401" y="147803"/>
                  </a:lnTo>
                  <a:lnTo>
                    <a:pt x="71577" y="150461"/>
                  </a:lnTo>
                  <a:lnTo>
                    <a:pt x="81034" y="154344"/>
                  </a:lnTo>
                  <a:lnTo>
                    <a:pt x="89847" y="159160"/>
                  </a:lnTo>
                  <a:lnTo>
                    <a:pt x="98150" y="164653"/>
                  </a:lnTo>
                  <a:lnTo>
                    <a:pt x="106236" y="170627"/>
                  </a:lnTo>
                  <a:lnTo>
                    <a:pt x="114520" y="176936"/>
                  </a:lnTo>
                  <a:lnTo>
                    <a:pt x="123214" y="183470"/>
                  </a:lnTo>
                  <a:lnTo>
                    <a:pt x="132344" y="189993"/>
                  </a:lnTo>
                  <a:lnTo>
                    <a:pt x="141852" y="196146"/>
                  </a:lnTo>
                  <a:lnTo>
                    <a:pt x="151657" y="201766"/>
                  </a:lnTo>
                  <a:lnTo>
                    <a:pt x="161681" y="206862"/>
                  </a:lnTo>
                  <a:lnTo>
                    <a:pt x="171863" y="211519"/>
                  </a:lnTo>
                  <a:lnTo>
                    <a:pt x="182141" y="215834"/>
                  </a:lnTo>
                  <a:lnTo>
                    <a:pt x="192028" y="219746"/>
                  </a:lnTo>
                  <a:lnTo>
                    <a:pt x="201577" y="223419"/>
                  </a:lnTo>
                  <a:lnTo>
                    <a:pt x="211627" y="227176"/>
                  </a:lnTo>
                  <a:lnTo>
                    <a:pt x="223782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69285" y="357968"/>
              <a:ext cx="379027" cy="42115"/>
            </a:xfrm>
            <a:custGeom>
              <a:avLst/>
              <a:gdLst/>
              <a:ahLst/>
              <a:cxnLst/>
              <a:rect l="0" t="0" r="0" b="0"/>
              <a:pathLst>
                <a:path w="379027" h="42115">
                  <a:moveTo>
                    <a:pt x="379026" y="42114"/>
                  </a:moveTo>
                  <a:lnTo>
                    <a:pt x="367291" y="42047"/>
                  </a:lnTo>
                  <a:lnTo>
                    <a:pt x="356162" y="41407"/>
                  </a:lnTo>
                  <a:lnTo>
                    <a:pt x="344563" y="40115"/>
                  </a:lnTo>
                  <a:lnTo>
                    <a:pt x="332402" y="38428"/>
                  </a:lnTo>
                  <a:lnTo>
                    <a:pt x="319742" y="36760"/>
                  </a:lnTo>
                  <a:lnTo>
                    <a:pt x="306686" y="35342"/>
                  </a:lnTo>
                  <a:lnTo>
                    <a:pt x="293334" y="34071"/>
                  </a:lnTo>
                  <a:lnTo>
                    <a:pt x="279769" y="32613"/>
                  </a:lnTo>
                  <a:lnTo>
                    <a:pt x="266050" y="30780"/>
                  </a:lnTo>
                  <a:lnTo>
                    <a:pt x="252057" y="28549"/>
                  </a:lnTo>
                  <a:lnTo>
                    <a:pt x="237519" y="25972"/>
                  </a:lnTo>
                  <a:lnTo>
                    <a:pt x="222331" y="23130"/>
                  </a:lnTo>
                  <a:lnTo>
                    <a:pt x="206708" y="20254"/>
                  </a:lnTo>
                  <a:lnTo>
                    <a:pt x="191066" y="17710"/>
                  </a:lnTo>
                  <a:lnTo>
                    <a:pt x="175655" y="15666"/>
                  </a:lnTo>
                  <a:lnTo>
                    <a:pt x="160544" y="13956"/>
                  </a:lnTo>
                  <a:lnTo>
                    <a:pt x="145712" y="12193"/>
                  </a:lnTo>
                  <a:lnTo>
                    <a:pt x="131100" y="10158"/>
                  </a:lnTo>
                  <a:lnTo>
                    <a:pt x="116490" y="7959"/>
                  </a:lnTo>
                  <a:lnTo>
                    <a:pt x="101528" y="5935"/>
                  </a:lnTo>
                  <a:lnTo>
                    <a:pt x="86063" y="4277"/>
                  </a:lnTo>
                  <a:lnTo>
                    <a:pt x="70474" y="3009"/>
                  </a:lnTo>
                  <a:lnTo>
                    <a:pt x="53844" y="1945"/>
                  </a:lnTo>
                  <a:lnTo>
                    <a:pt x="32474" y="9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21927" y="430415"/>
              <a:ext cx="245059" cy="235593"/>
            </a:xfrm>
            <a:custGeom>
              <a:avLst/>
              <a:gdLst/>
              <a:ahLst/>
              <a:cxnLst/>
              <a:rect l="0" t="0" r="0" b="0"/>
              <a:pathLst>
                <a:path w="245059" h="235593">
                  <a:moveTo>
                    <a:pt x="84228" y="53895"/>
                  </a:moveTo>
                  <a:lnTo>
                    <a:pt x="81495" y="45161"/>
                  </a:lnTo>
                  <a:lnTo>
                    <a:pt x="80634" y="37455"/>
                  </a:lnTo>
                  <a:lnTo>
                    <a:pt x="81628" y="30057"/>
                  </a:lnTo>
                  <a:lnTo>
                    <a:pt x="84340" y="22969"/>
                  </a:lnTo>
                  <a:lnTo>
                    <a:pt x="88773" y="16438"/>
                  </a:lnTo>
                  <a:lnTo>
                    <a:pt x="94766" y="10575"/>
                  </a:lnTo>
                  <a:lnTo>
                    <a:pt x="102197" y="5656"/>
                  </a:lnTo>
                  <a:lnTo>
                    <a:pt x="111072" y="2183"/>
                  </a:lnTo>
                  <a:lnTo>
                    <a:pt x="121250" y="299"/>
                  </a:lnTo>
                  <a:lnTo>
                    <a:pt x="132165" y="0"/>
                  </a:lnTo>
                  <a:lnTo>
                    <a:pt x="142949" y="1313"/>
                  </a:lnTo>
                  <a:lnTo>
                    <a:pt x="153116" y="4093"/>
                  </a:lnTo>
                  <a:lnTo>
                    <a:pt x="162227" y="8399"/>
                  </a:lnTo>
                  <a:lnTo>
                    <a:pt x="169742" y="14562"/>
                  </a:lnTo>
                  <a:lnTo>
                    <a:pt x="175525" y="22587"/>
                  </a:lnTo>
                  <a:lnTo>
                    <a:pt x="179441" y="31889"/>
                  </a:lnTo>
                  <a:lnTo>
                    <a:pt x="181187" y="41509"/>
                  </a:lnTo>
                  <a:lnTo>
                    <a:pt x="180803" y="50859"/>
                  </a:lnTo>
                  <a:lnTo>
                    <a:pt x="178448" y="59574"/>
                  </a:lnTo>
                  <a:lnTo>
                    <a:pt x="174209" y="67348"/>
                  </a:lnTo>
                  <a:lnTo>
                    <a:pt x="168400" y="74137"/>
                  </a:lnTo>
                  <a:lnTo>
                    <a:pt x="164012" y="80393"/>
                  </a:lnTo>
                  <a:lnTo>
                    <a:pt x="164315" y="86269"/>
                  </a:lnTo>
                  <a:lnTo>
                    <a:pt x="167925" y="91419"/>
                  </a:lnTo>
                  <a:lnTo>
                    <a:pt x="173301" y="96334"/>
                  </a:lnTo>
                  <a:lnTo>
                    <a:pt x="179722" y="101616"/>
                  </a:lnTo>
                  <a:lnTo>
                    <a:pt x="187039" y="107743"/>
                  </a:lnTo>
                  <a:lnTo>
                    <a:pt x="195157" y="114848"/>
                  </a:lnTo>
                  <a:lnTo>
                    <a:pt x="203769" y="122677"/>
                  </a:lnTo>
                  <a:lnTo>
                    <a:pt x="212417" y="130749"/>
                  </a:lnTo>
                  <a:lnTo>
                    <a:pt x="220826" y="138766"/>
                  </a:lnTo>
                  <a:lnTo>
                    <a:pt x="228595" y="146940"/>
                  </a:lnTo>
                  <a:lnTo>
                    <a:pt x="235129" y="155870"/>
                  </a:lnTo>
                  <a:lnTo>
                    <a:pt x="240215" y="165839"/>
                  </a:lnTo>
                  <a:lnTo>
                    <a:pt x="243646" y="176653"/>
                  </a:lnTo>
                  <a:lnTo>
                    <a:pt x="245058" y="187837"/>
                  </a:lnTo>
                  <a:lnTo>
                    <a:pt x="244437" y="199052"/>
                  </a:lnTo>
                  <a:lnTo>
                    <a:pt x="241580" y="209667"/>
                  </a:lnTo>
                  <a:lnTo>
                    <a:pt x="235941" y="218723"/>
                  </a:lnTo>
                  <a:lnTo>
                    <a:pt x="227489" y="225838"/>
                  </a:lnTo>
                  <a:lnTo>
                    <a:pt x="216933" y="230967"/>
                  </a:lnTo>
                  <a:lnTo>
                    <a:pt x="205409" y="234133"/>
                  </a:lnTo>
                  <a:lnTo>
                    <a:pt x="193662" y="235561"/>
                  </a:lnTo>
                  <a:lnTo>
                    <a:pt x="181863" y="235592"/>
                  </a:lnTo>
                  <a:lnTo>
                    <a:pt x="169810" y="234567"/>
                  </a:lnTo>
                  <a:lnTo>
                    <a:pt x="157377" y="232775"/>
                  </a:lnTo>
                  <a:lnTo>
                    <a:pt x="144722" y="230441"/>
                  </a:lnTo>
                  <a:lnTo>
                    <a:pt x="132213" y="227730"/>
                  </a:lnTo>
                  <a:lnTo>
                    <a:pt x="120051" y="224760"/>
                  </a:lnTo>
                  <a:lnTo>
                    <a:pt x="108271" y="221614"/>
                  </a:lnTo>
                  <a:lnTo>
                    <a:pt x="96827" y="218349"/>
                  </a:lnTo>
                  <a:lnTo>
                    <a:pt x="85648" y="215003"/>
                  </a:lnTo>
                  <a:lnTo>
                    <a:pt x="74665" y="211603"/>
                  </a:lnTo>
                  <a:lnTo>
                    <a:pt x="63824" y="208166"/>
                  </a:lnTo>
                  <a:lnTo>
                    <a:pt x="53092" y="204710"/>
                  </a:lnTo>
                  <a:lnTo>
                    <a:pt x="42699" y="201394"/>
                  </a:lnTo>
                  <a:lnTo>
                    <a:pt x="32009" y="198195"/>
                  </a:lnTo>
                  <a:lnTo>
                    <a:pt x="18965" y="194831"/>
                  </a:lnTo>
                  <a:lnTo>
                    <a:pt x="0" y="1907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80096" y="518155"/>
              <a:ext cx="205169" cy="139854"/>
            </a:xfrm>
            <a:custGeom>
              <a:avLst/>
              <a:gdLst/>
              <a:ahLst/>
              <a:cxnLst/>
              <a:rect l="0" t="0" r="0" b="0"/>
              <a:pathLst>
                <a:path w="205169" h="139854">
                  <a:moveTo>
                    <a:pt x="99883" y="81969"/>
                  </a:moveTo>
                  <a:lnTo>
                    <a:pt x="102750" y="73101"/>
                  </a:lnTo>
                  <a:lnTo>
                    <a:pt x="104891" y="64114"/>
                  </a:lnTo>
                  <a:lnTo>
                    <a:pt x="106485" y="54127"/>
                  </a:lnTo>
                  <a:lnTo>
                    <a:pt x="107320" y="43492"/>
                  </a:lnTo>
                  <a:lnTo>
                    <a:pt x="106872" y="32978"/>
                  </a:lnTo>
                  <a:lnTo>
                    <a:pt x="104959" y="23039"/>
                  </a:lnTo>
                  <a:lnTo>
                    <a:pt x="101549" y="14271"/>
                  </a:lnTo>
                  <a:lnTo>
                    <a:pt x="96592" y="7528"/>
                  </a:lnTo>
                  <a:lnTo>
                    <a:pt x="90220" y="3078"/>
                  </a:lnTo>
                  <a:lnTo>
                    <a:pt x="82689" y="703"/>
                  </a:lnTo>
                  <a:lnTo>
                    <a:pt x="74272" y="0"/>
                  </a:lnTo>
                  <a:lnTo>
                    <a:pt x="65211" y="566"/>
                  </a:lnTo>
                  <a:lnTo>
                    <a:pt x="55859" y="2382"/>
                  </a:lnTo>
                  <a:lnTo>
                    <a:pt x="46661" y="5793"/>
                  </a:lnTo>
                  <a:lnTo>
                    <a:pt x="37853" y="10867"/>
                  </a:lnTo>
                  <a:lnTo>
                    <a:pt x="29634" y="17560"/>
                  </a:lnTo>
                  <a:lnTo>
                    <a:pt x="22259" y="25880"/>
                  </a:lnTo>
                  <a:lnTo>
                    <a:pt x="15785" y="35666"/>
                  </a:lnTo>
                  <a:lnTo>
                    <a:pt x="10267" y="46644"/>
                  </a:lnTo>
                  <a:lnTo>
                    <a:pt x="5851" y="58529"/>
                  </a:lnTo>
                  <a:lnTo>
                    <a:pt x="2516" y="71071"/>
                  </a:lnTo>
                  <a:lnTo>
                    <a:pt x="428" y="83915"/>
                  </a:lnTo>
                  <a:lnTo>
                    <a:pt x="0" y="96610"/>
                  </a:lnTo>
                  <a:lnTo>
                    <a:pt x="1314" y="108907"/>
                  </a:lnTo>
                  <a:lnTo>
                    <a:pt x="4486" y="120111"/>
                  </a:lnTo>
                  <a:lnTo>
                    <a:pt x="9813" y="129047"/>
                  </a:lnTo>
                  <a:lnTo>
                    <a:pt x="17241" y="135269"/>
                  </a:lnTo>
                  <a:lnTo>
                    <a:pt x="26126" y="138818"/>
                  </a:lnTo>
                  <a:lnTo>
                    <a:pt x="35458" y="139853"/>
                  </a:lnTo>
                  <a:lnTo>
                    <a:pt x="44616" y="138733"/>
                  </a:lnTo>
                  <a:lnTo>
                    <a:pt x="53371" y="135748"/>
                  </a:lnTo>
                  <a:lnTo>
                    <a:pt x="61703" y="131020"/>
                  </a:lnTo>
                  <a:lnTo>
                    <a:pt x="69670" y="124774"/>
                  </a:lnTo>
                  <a:lnTo>
                    <a:pt x="77190" y="117314"/>
                  </a:lnTo>
                  <a:lnTo>
                    <a:pt x="84028" y="108937"/>
                  </a:lnTo>
                  <a:lnTo>
                    <a:pt x="90130" y="99929"/>
                  </a:lnTo>
                  <a:lnTo>
                    <a:pt x="96125" y="91690"/>
                  </a:lnTo>
                  <a:lnTo>
                    <a:pt x="102747" y="87534"/>
                  </a:lnTo>
                  <a:lnTo>
                    <a:pt x="109280" y="88778"/>
                  </a:lnTo>
                  <a:lnTo>
                    <a:pt x="114838" y="93426"/>
                  </a:lnTo>
                  <a:lnTo>
                    <a:pt x="119868" y="99772"/>
                  </a:lnTo>
                  <a:lnTo>
                    <a:pt x="125317" y="106461"/>
                  </a:lnTo>
                  <a:lnTo>
                    <a:pt x="131679" y="112780"/>
                  </a:lnTo>
                  <a:lnTo>
                    <a:pt x="139028" y="118182"/>
                  </a:lnTo>
                  <a:lnTo>
                    <a:pt x="147235" y="122067"/>
                  </a:lnTo>
                  <a:lnTo>
                    <a:pt x="156106" y="124275"/>
                  </a:lnTo>
                  <a:lnTo>
                    <a:pt x="165204" y="124948"/>
                  </a:lnTo>
                  <a:lnTo>
                    <a:pt x="174864" y="124297"/>
                  </a:lnTo>
                  <a:lnTo>
                    <a:pt x="187048" y="121147"/>
                  </a:lnTo>
                  <a:lnTo>
                    <a:pt x="205168" y="113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86478" y="525983"/>
              <a:ext cx="114600" cy="116256"/>
            </a:xfrm>
            <a:custGeom>
              <a:avLst/>
              <a:gdLst/>
              <a:ahLst/>
              <a:cxnLst/>
              <a:rect l="0" t="0" r="0" b="0"/>
              <a:pathLst>
                <a:path w="114600" h="116256">
                  <a:moveTo>
                    <a:pt x="9314" y="32027"/>
                  </a:moveTo>
                  <a:lnTo>
                    <a:pt x="6515" y="40828"/>
                  </a:lnTo>
                  <a:lnTo>
                    <a:pt x="5013" y="49175"/>
                  </a:lnTo>
                  <a:lnTo>
                    <a:pt x="4702" y="57878"/>
                  </a:lnTo>
                  <a:lnTo>
                    <a:pt x="5208" y="67172"/>
                  </a:lnTo>
                  <a:lnTo>
                    <a:pt x="6028" y="77315"/>
                  </a:lnTo>
                  <a:lnTo>
                    <a:pt x="6817" y="88286"/>
                  </a:lnTo>
                  <a:lnTo>
                    <a:pt x="6542" y="97335"/>
                  </a:lnTo>
                  <a:lnTo>
                    <a:pt x="4791" y="100539"/>
                  </a:lnTo>
                  <a:lnTo>
                    <a:pt x="3003" y="98095"/>
                  </a:lnTo>
                  <a:lnTo>
                    <a:pt x="1651" y="91602"/>
                  </a:lnTo>
                  <a:lnTo>
                    <a:pt x="711" y="82447"/>
                  </a:lnTo>
                  <a:lnTo>
                    <a:pt x="82" y="71584"/>
                  </a:lnTo>
                  <a:lnTo>
                    <a:pt x="0" y="59787"/>
                  </a:lnTo>
                  <a:lnTo>
                    <a:pt x="1011" y="47754"/>
                  </a:lnTo>
                  <a:lnTo>
                    <a:pt x="3336" y="35876"/>
                  </a:lnTo>
                  <a:lnTo>
                    <a:pt x="7205" y="24772"/>
                  </a:lnTo>
                  <a:lnTo>
                    <a:pt x="13009" y="15366"/>
                  </a:lnTo>
                  <a:lnTo>
                    <a:pt x="20762" y="8012"/>
                  </a:lnTo>
                  <a:lnTo>
                    <a:pt x="29866" y="2886"/>
                  </a:lnTo>
                  <a:lnTo>
                    <a:pt x="39347" y="253"/>
                  </a:lnTo>
                  <a:lnTo>
                    <a:pt x="48603" y="0"/>
                  </a:lnTo>
                  <a:lnTo>
                    <a:pt x="57424" y="1742"/>
                  </a:lnTo>
                  <a:lnTo>
                    <a:pt x="65801" y="5028"/>
                  </a:lnTo>
                  <a:lnTo>
                    <a:pt x="73798" y="9456"/>
                  </a:lnTo>
                  <a:lnTo>
                    <a:pt x="81337" y="14866"/>
                  </a:lnTo>
                  <a:lnTo>
                    <a:pt x="88189" y="21319"/>
                  </a:lnTo>
                  <a:lnTo>
                    <a:pt x="94281" y="28773"/>
                  </a:lnTo>
                  <a:lnTo>
                    <a:pt x="99526" y="37236"/>
                  </a:lnTo>
                  <a:lnTo>
                    <a:pt x="103752" y="46827"/>
                  </a:lnTo>
                  <a:lnTo>
                    <a:pt x="106965" y="57491"/>
                  </a:lnTo>
                  <a:lnTo>
                    <a:pt x="109313" y="68641"/>
                  </a:lnTo>
                  <a:lnTo>
                    <a:pt x="111235" y="80444"/>
                  </a:lnTo>
                  <a:lnTo>
                    <a:pt x="112901" y="95052"/>
                  </a:lnTo>
                  <a:lnTo>
                    <a:pt x="114599" y="1162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62413" y="351514"/>
              <a:ext cx="138707" cy="309804"/>
            </a:xfrm>
            <a:custGeom>
              <a:avLst/>
              <a:gdLst/>
              <a:ahLst/>
              <a:cxnLst/>
              <a:rect l="0" t="0" r="0" b="0"/>
              <a:pathLst>
                <a:path w="138707" h="309804">
                  <a:moveTo>
                    <a:pt x="96592" y="217024"/>
                  </a:moveTo>
                  <a:lnTo>
                    <a:pt x="90657" y="208357"/>
                  </a:lnTo>
                  <a:lnTo>
                    <a:pt x="84452" y="201291"/>
                  </a:lnTo>
                  <a:lnTo>
                    <a:pt x="77357" y="195194"/>
                  </a:lnTo>
                  <a:lnTo>
                    <a:pt x="69417" y="190138"/>
                  </a:lnTo>
                  <a:lnTo>
                    <a:pt x="60770" y="186573"/>
                  </a:lnTo>
                  <a:lnTo>
                    <a:pt x="51584" y="184630"/>
                  </a:lnTo>
                  <a:lnTo>
                    <a:pt x="42331" y="184460"/>
                  </a:lnTo>
                  <a:lnTo>
                    <a:pt x="33738" y="186390"/>
                  </a:lnTo>
                  <a:lnTo>
                    <a:pt x="26151" y="190393"/>
                  </a:lnTo>
                  <a:lnTo>
                    <a:pt x="19568" y="196164"/>
                  </a:lnTo>
                  <a:lnTo>
                    <a:pt x="13832" y="203317"/>
                  </a:lnTo>
                  <a:lnTo>
                    <a:pt x="8759" y="211499"/>
                  </a:lnTo>
                  <a:lnTo>
                    <a:pt x="4503" y="220582"/>
                  </a:lnTo>
                  <a:lnTo>
                    <a:pt x="1540" y="230656"/>
                  </a:lnTo>
                  <a:lnTo>
                    <a:pt x="31" y="241681"/>
                  </a:lnTo>
                  <a:lnTo>
                    <a:pt x="0" y="253185"/>
                  </a:lnTo>
                  <a:lnTo>
                    <a:pt x="1499" y="264375"/>
                  </a:lnTo>
                  <a:lnTo>
                    <a:pt x="4402" y="274821"/>
                  </a:lnTo>
                  <a:lnTo>
                    <a:pt x="8623" y="284291"/>
                  </a:lnTo>
                  <a:lnTo>
                    <a:pt x="14196" y="292581"/>
                  </a:lnTo>
                  <a:lnTo>
                    <a:pt x="21017" y="299696"/>
                  </a:lnTo>
                  <a:lnTo>
                    <a:pt x="28867" y="305322"/>
                  </a:lnTo>
                  <a:lnTo>
                    <a:pt x="37506" y="308754"/>
                  </a:lnTo>
                  <a:lnTo>
                    <a:pt x="46718" y="309803"/>
                  </a:lnTo>
                  <a:lnTo>
                    <a:pt x="56174" y="308730"/>
                  </a:lnTo>
                  <a:lnTo>
                    <a:pt x="65442" y="305959"/>
                  </a:lnTo>
                  <a:lnTo>
                    <a:pt x="74298" y="301908"/>
                  </a:lnTo>
                  <a:lnTo>
                    <a:pt x="82549" y="296768"/>
                  </a:lnTo>
                  <a:lnTo>
                    <a:pt x="89945" y="290503"/>
                  </a:lnTo>
                  <a:lnTo>
                    <a:pt x="96433" y="283178"/>
                  </a:lnTo>
                  <a:lnTo>
                    <a:pt x="101961" y="274804"/>
                  </a:lnTo>
                  <a:lnTo>
                    <a:pt x="106384" y="265272"/>
                  </a:lnTo>
                  <a:lnTo>
                    <a:pt x="109731" y="254635"/>
                  </a:lnTo>
                  <a:lnTo>
                    <a:pt x="112168" y="243066"/>
                  </a:lnTo>
                  <a:lnTo>
                    <a:pt x="113895" y="230777"/>
                  </a:lnTo>
                  <a:lnTo>
                    <a:pt x="115097" y="217950"/>
                  </a:lnTo>
                  <a:lnTo>
                    <a:pt x="115923" y="204575"/>
                  </a:lnTo>
                  <a:lnTo>
                    <a:pt x="116486" y="190458"/>
                  </a:lnTo>
                  <a:lnTo>
                    <a:pt x="116868" y="175552"/>
                  </a:lnTo>
                  <a:lnTo>
                    <a:pt x="117125" y="159949"/>
                  </a:lnTo>
                  <a:lnTo>
                    <a:pt x="117298" y="143789"/>
                  </a:lnTo>
                  <a:lnTo>
                    <a:pt x="117410" y="127212"/>
                  </a:lnTo>
                  <a:lnTo>
                    <a:pt x="117315" y="110334"/>
                  </a:lnTo>
                  <a:lnTo>
                    <a:pt x="116719" y="93244"/>
                  </a:lnTo>
                  <a:lnTo>
                    <a:pt x="115505" y="76012"/>
                  </a:lnTo>
                  <a:lnTo>
                    <a:pt x="113875" y="58847"/>
                  </a:lnTo>
                  <a:lnTo>
                    <a:pt x="112243" y="42089"/>
                  </a:lnTo>
                  <a:lnTo>
                    <a:pt x="110845" y="25921"/>
                  </a:lnTo>
                  <a:lnTo>
                    <a:pt x="109569" y="11510"/>
                  </a:lnTo>
                  <a:lnTo>
                    <a:pt x="107491" y="2219"/>
                  </a:lnTo>
                  <a:lnTo>
                    <a:pt x="104492" y="0"/>
                  </a:lnTo>
                  <a:lnTo>
                    <a:pt x="101937" y="3207"/>
                  </a:lnTo>
                  <a:lnTo>
                    <a:pt x="99962" y="10072"/>
                  </a:lnTo>
                  <a:lnTo>
                    <a:pt x="98109" y="19360"/>
                  </a:lnTo>
                  <a:lnTo>
                    <a:pt x="96069" y="30244"/>
                  </a:lnTo>
                  <a:lnTo>
                    <a:pt x="94066" y="42018"/>
                  </a:lnTo>
                  <a:lnTo>
                    <a:pt x="92721" y="54018"/>
                  </a:lnTo>
                  <a:lnTo>
                    <a:pt x="92343" y="65883"/>
                  </a:lnTo>
                  <a:lnTo>
                    <a:pt x="92926" y="77654"/>
                  </a:lnTo>
                  <a:lnTo>
                    <a:pt x="94313" y="89634"/>
                  </a:lnTo>
                  <a:lnTo>
                    <a:pt x="96325" y="102001"/>
                  </a:lnTo>
                  <a:lnTo>
                    <a:pt x="98794" y="114937"/>
                  </a:lnTo>
                  <a:lnTo>
                    <a:pt x="101589" y="128695"/>
                  </a:lnTo>
                  <a:lnTo>
                    <a:pt x="104612" y="143323"/>
                  </a:lnTo>
                  <a:lnTo>
                    <a:pt x="107793" y="158555"/>
                  </a:lnTo>
                  <a:lnTo>
                    <a:pt x="111081" y="173925"/>
                  </a:lnTo>
                  <a:lnTo>
                    <a:pt x="114441" y="189142"/>
                  </a:lnTo>
                  <a:lnTo>
                    <a:pt x="117891" y="203890"/>
                  </a:lnTo>
                  <a:lnTo>
                    <a:pt x="121940" y="219407"/>
                  </a:lnTo>
                  <a:lnTo>
                    <a:pt x="128060" y="239286"/>
                  </a:lnTo>
                  <a:lnTo>
                    <a:pt x="138706" y="269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843316" y="94756"/>
            <a:ext cx="368498" cy="589597"/>
            <a:chOff x="5843316" y="94756"/>
            <a:chExt cx="368498" cy="589597"/>
          </a:xfrm>
        </p:grpSpPr>
        <p:sp>
          <p:nvSpPr>
            <p:cNvPr id="25" name="Freeform 24"/>
            <p:cNvSpPr/>
            <p:nvPr/>
          </p:nvSpPr>
          <p:spPr>
            <a:xfrm>
              <a:off x="5917015" y="94756"/>
              <a:ext cx="211357" cy="216117"/>
            </a:xfrm>
            <a:custGeom>
              <a:avLst/>
              <a:gdLst/>
              <a:ahLst/>
              <a:cxnLst/>
              <a:rect l="0" t="0" r="0" b="0"/>
              <a:pathLst>
                <a:path w="211357" h="216117">
                  <a:moveTo>
                    <a:pt x="73700" y="0"/>
                  </a:moveTo>
                  <a:lnTo>
                    <a:pt x="64965" y="5935"/>
                  </a:lnTo>
                  <a:lnTo>
                    <a:pt x="57259" y="12139"/>
                  </a:lnTo>
                  <a:lnTo>
                    <a:pt x="49882" y="19160"/>
                  </a:lnTo>
                  <a:lnTo>
                    <a:pt x="43574" y="24323"/>
                  </a:lnTo>
                  <a:lnTo>
                    <a:pt x="40284" y="24698"/>
                  </a:lnTo>
                  <a:lnTo>
                    <a:pt x="40911" y="21871"/>
                  </a:lnTo>
                  <a:lnTo>
                    <a:pt x="44749" y="17445"/>
                  </a:lnTo>
                  <a:lnTo>
                    <a:pt x="50834" y="12509"/>
                  </a:lnTo>
                  <a:lnTo>
                    <a:pt x="58424" y="7625"/>
                  </a:lnTo>
                  <a:lnTo>
                    <a:pt x="67010" y="3487"/>
                  </a:lnTo>
                  <a:lnTo>
                    <a:pt x="76250" y="1046"/>
                  </a:lnTo>
                  <a:lnTo>
                    <a:pt x="85920" y="657"/>
                  </a:lnTo>
                  <a:lnTo>
                    <a:pt x="95707" y="2171"/>
                  </a:lnTo>
                  <a:lnTo>
                    <a:pt x="105210" y="5235"/>
                  </a:lnTo>
                  <a:lnTo>
                    <a:pt x="114230" y="9481"/>
                  </a:lnTo>
                  <a:lnTo>
                    <a:pt x="122594" y="14752"/>
                  </a:lnTo>
                  <a:lnTo>
                    <a:pt x="130066" y="21104"/>
                  </a:lnTo>
                  <a:lnTo>
                    <a:pt x="136607" y="28487"/>
                  </a:lnTo>
                  <a:lnTo>
                    <a:pt x="142169" y="36900"/>
                  </a:lnTo>
                  <a:lnTo>
                    <a:pt x="146615" y="46457"/>
                  </a:lnTo>
                  <a:lnTo>
                    <a:pt x="149970" y="57103"/>
                  </a:lnTo>
                  <a:lnTo>
                    <a:pt x="152071" y="68337"/>
                  </a:lnTo>
                  <a:lnTo>
                    <a:pt x="152508" y="79337"/>
                  </a:lnTo>
                  <a:lnTo>
                    <a:pt x="151271" y="89633"/>
                  </a:lnTo>
                  <a:lnTo>
                    <a:pt x="150773" y="98275"/>
                  </a:lnTo>
                  <a:lnTo>
                    <a:pt x="153684" y="104480"/>
                  </a:lnTo>
                  <a:lnTo>
                    <a:pt x="159002" y="109268"/>
                  </a:lnTo>
                  <a:lnTo>
                    <a:pt x="165723" y="113757"/>
                  </a:lnTo>
                  <a:lnTo>
                    <a:pt x="173070" y="118527"/>
                  </a:lnTo>
                  <a:lnTo>
                    <a:pt x="180591" y="123762"/>
                  </a:lnTo>
                  <a:lnTo>
                    <a:pt x="187922" y="129617"/>
                  </a:lnTo>
                  <a:lnTo>
                    <a:pt x="194691" y="136322"/>
                  </a:lnTo>
                  <a:lnTo>
                    <a:pt x="200751" y="143917"/>
                  </a:lnTo>
                  <a:lnTo>
                    <a:pt x="205819" y="152292"/>
                  </a:lnTo>
                  <a:lnTo>
                    <a:pt x="209399" y="161286"/>
                  </a:lnTo>
                  <a:lnTo>
                    <a:pt x="211351" y="170734"/>
                  </a:lnTo>
                  <a:lnTo>
                    <a:pt x="211356" y="180178"/>
                  </a:lnTo>
                  <a:lnTo>
                    <a:pt x="208783" y="188905"/>
                  </a:lnTo>
                  <a:lnTo>
                    <a:pt x="203531" y="196580"/>
                  </a:lnTo>
                  <a:lnTo>
                    <a:pt x="195937" y="203054"/>
                  </a:lnTo>
                  <a:lnTo>
                    <a:pt x="186488" y="208186"/>
                  </a:lnTo>
                  <a:lnTo>
                    <a:pt x="175660" y="212040"/>
                  </a:lnTo>
                  <a:lnTo>
                    <a:pt x="164005" y="214664"/>
                  </a:lnTo>
                  <a:lnTo>
                    <a:pt x="152123" y="215992"/>
                  </a:lnTo>
                  <a:lnTo>
                    <a:pt x="140357" y="216116"/>
                  </a:lnTo>
                  <a:lnTo>
                    <a:pt x="128662" y="215406"/>
                  </a:lnTo>
                  <a:lnTo>
                    <a:pt x="116738" y="214400"/>
                  </a:lnTo>
                  <a:lnTo>
                    <a:pt x="104414" y="213432"/>
                  </a:lnTo>
                  <a:lnTo>
                    <a:pt x="91678" y="212632"/>
                  </a:lnTo>
                  <a:lnTo>
                    <a:pt x="78588" y="212021"/>
                  </a:lnTo>
                  <a:lnTo>
                    <a:pt x="65235" y="211575"/>
                  </a:lnTo>
                  <a:lnTo>
                    <a:pt x="52106" y="211258"/>
                  </a:lnTo>
                  <a:lnTo>
                    <a:pt x="38678" y="211003"/>
                  </a:lnTo>
                  <a:lnTo>
                    <a:pt x="22654" y="21078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43316" y="380093"/>
              <a:ext cx="347441" cy="19990"/>
            </a:xfrm>
            <a:custGeom>
              <a:avLst/>
              <a:gdLst/>
              <a:ahLst/>
              <a:cxnLst/>
              <a:rect l="0" t="0" r="0" b="0"/>
              <a:pathLst>
                <a:path w="347441" h="19990">
                  <a:moveTo>
                    <a:pt x="347440" y="19989"/>
                  </a:moveTo>
                  <a:lnTo>
                    <a:pt x="335705" y="17123"/>
                  </a:lnTo>
                  <a:lnTo>
                    <a:pt x="324576" y="14981"/>
                  </a:lnTo>
                  <a:lnTo>
                    <a:pt x="312974" y="13378"/>
                  </a:lnTo>
                  <a:lnTo>
                    <a:pt x="300640" y="12197"/>
                  </a:lnTo>
                  <a:lnTo>
                    <a:pt x="287331" y="11348"/>
                  </a:lnTo>
                  <a:lnTo>
                    <a:pt x="273027" y="10746"/>
                  </a:lnTo>
                  <a:lnTo>
                    <a:pt x="258022" y="10159"/>
                  </a:lnTo>
                  <a:lnTo>
                    <a:pt x="242809" y="9227"/>
                  </a:lnTo>
                  <a:lnTo>
                    <a:pt x="227691" y="7785"/>
                  </a:lnTo>
                  <a:lnTo>
                    <a:pt x="212779" y="6001"/>
                  </a:lnTo>
                  <a:lnTo>
                    <a:pt x="198080" y="4265"/>
                  </a:lnTo>
                  <a:lnTo>
                    <a:pt x="183564" y="2803"/>
                  </a:lnTo>
                  <a:lnTo>
                    <a:pt x="169187" y="1670"/>
                  </a:lnTo>
                  <a:lnTo>
                    <a:pt x="154915" y="836"/>
                  </a:lnTo>
                  <a:lnTo>
                    <a:pt x="140716" y="244"/>
                  </a:lnTo>
                  <a:lnTo>
                    <a:pt x="126568" y="0"/>
                  </a:lnTo>
                  <a:lnTo>
                    <a:pt x="112456" y="361"/>
                  </a:lnTo>
                  <a:lnTo>
                    <a:pt x="98367" y="1413"/>
                  </a:lnTo>
                  <a:lnTo>
                    <a:pt x="84296" y="2933"/>
                  </a:lnTo>
                  <a:lnTo>
                    <a:pt x="70235" y="4491"/>
                  </a:lnTo>
                  <a:lnTo>
                    <a:pt x="56201" y="5833"/>
                  </a:lnTo>
                  <a:lnTo>
                    <a:pt x="42795" y="6888"/>
                  </a:lnTo>
                  <a:lnTo>
                    <a:pt x="29887" y="7784"/>
                  </a:lnTo>
                  <a:lnTo>
                    <a:pt x="16344" y="8597"/>
                  </a:lnTo>
                  <a:lnTo>
                    <a:pt x="0" y="94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43357" y="463253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10529" y="0"/>
                  </a:moveTo>
                  <a:lnTo>
                    <a:pt x="7662" y="8936"/>
                  </a:lnTo>
                  <a:lnTo>
                    <a:pt x="5520" y="18563"/>
                  </a:lnTo>
                  <a:lnTo>
                    <a:pt x="3917" y="29855"/>
                  </a:lnTo>
                  <a:lnTo>
                    <a:pt x="2736" y="42695"/>
                  </a:lnTo>
                  <a:lnTo>
                    <a:pt x="1888" y="56823"/>
                  </a:lnTo>
                  <a:lnTo>
                    <a:pt x="1290" y="71943"/>
                  </a:lnTo>
                  <a:lnTo>
                    <a:pt x="876" y="87632"/>
                  </a:lnTo>
                  <a:lnTo>
                    <a:pt x="592" y="103372"/>
                  </a:lnTo>
                  <a:lnTo>
                    <a:pt x="398" y="118876"/>
                  </a:lnTo>
                  <a:lnTo>
                    <a:pt x="268" y="134062"/>
                  </a:lnTo>
                  <a:lnTo>
                    <a:pt x="179" y="148952"/>
                  </a:lnTo>
                  <a:lnTo>
                    <a:pt x="121" y="163582"/>
                  </a:lnTo>
                  <a:lnTo>
                    <a:pt x="80" y="177407"/>
                  </a:lnTo>
                  <a:lnTo>
                    <a:pt x="49" y="190649"/>
                  </a:lnTo>
                  <a:lnTo>
                    <a:pt x="24" y="204475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91457" y="463253"/>
              <a:ext cx="151901" cy="146093"/>
            </a:xfrm>
            <a:custGeom>
              <a:avLst/>
              <a:gdLst/>
              <a:ahLst/>
              <a:cxnLst/>
              <a:rect l="0" t="0" r="0" b="0"/>
              <a:pathLst>
                <a:path w="151901" h="146093">
                  <a:moveTo>
                    <a:pt x="151900" y="105285"/>
                  </a:moveTo>
                  <a:lnTo>
                    <a:pt x="143098" y="108219"/>
                  </a:lnTo>
                  <a:lnTo>
                    <a:pt x="134752" y="111001"/>
                  </a:lnTo>
                  <a:lnTo>
                    <a:pt x="126049" y="113901"/>
                  </a:lnTo>
                  <a:lnTo>
                    <a:pt x="116755" y="116941"/>
                  </a:lnTo>
                  <a:lnTo>
                    <a:pt x="106612" y="120106"/>
                  </a:lnTo>
                  <a:lnTo>
                    <a:pt x="95571" y="123370"/>
                  </a:lnTo>
                  <a:lnTo>
                    <a:pt x="83905" y="126708"/>
                  </a:lnTo>
                  <a:lnTo>
                    <a:pt x="72082" y="130099"/>
                  </a:lnTo>
                  <a:lnTo>
                    <a:pt x="60394" y="133528"/>
                  </a:lnTo>
                  <a:lnTo>
                    <a:pt x="48936" y="136983"/>
                  </a:lnTo>
                  <a:lnTo>
                    <a:pt x="37710" y="140456"/>
                  </a:lnTo>
                  <a:lnTo>
                    <a:pt x="26686" y="143905"/>
                  </a:lnTo>
                  <a:lnTo>
                    <a:pt x="16105" y="146092"/>
                  </a:lnTo>
                  <a:lnTo>
                    <a:pt x="7357" y="145370"/>
                  </a:lnTo>
                  <a:lnTo>
                    <a:pt x="2010" y="142130"/>
                  </a:lnTo>
                  <a:lnTo>
                    <a:pt x="0" y="137286"/>
                  </a:lnTo>
                  <a:lnTo>
                    <a:pt x="644" y="131509"/>
                  </a:lnTo>
                  <a:lnTo>
                    <a:pt x="3080" y="125042"/>
                  </a:lnTo>
                  <a:lnTo>
                    <a:pt x="6431" y="117803"/>
                  </a:lnTo>
                  <a:lnTo>
                    <a:pt x="10145" y="109789"/>
                  </a:lnTo>
                  <a:lnTo>
                    <a:pt x="13953" y="101103"/>
                  </a:lnTo>
                  <a:lnTo>
                    <a:pt x="17741" y="91886"/>
                  </a:lnTo>
                  <a:lnTo>
                    <a:pt x="21478" y="82274"/>
                  </a:lnTo>
                  <a:lnTo>
                    <a:pt x="25158" y="72377"/>
                  </a:lnTo>
                  <a:lnTo>
                    <a:pt x="28792" y="62280"/>
                  </a:lnTo>
                  <a:lnTo>
                    <a:pt x="32389" y="52053"/>
                  </a:lnTo>
                  <a:lnTo>
                    <a:pt x="36000" y="42002"/>
                  </a:lnTo>
                  <a:lnTo>
                    <a:pt x="40175" y="31580"/>
                  </a:lnTo>
                  <a:lnTo>
                    <a:pt x="46398" y="18755"/>
                  </a:lnTo>
                  <a:lnTo>
                    <a:pt x="571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11813" y="67382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842487" y="1210777"/>
            <a:ext cx="305327" cy="300532"/>
            <a:chOff x="1842487" y="1210777"/>
            <a:chExt cx="305327" cy="300532"/>
          </a:xfrm>
        </p:grpSpPr>
        <p:sp>
          <p:nvSpPr>
            <p:cNvPr id="31" name="Freeform 30"/>
            <p:cNvSpPr/>
            <p:nvPr/>
          </p:nvSpPr>
          <p:spPr>
            <a:xfrm>
              <a:off x="1842487" y="1210777"/>
              <a:ext cx="186476" cy="300532"/>
            </a:xfrm>
            <a:custGeom>
              <a:avLst/>
              <a:gdLst/>
              <a:ahLst/>
              <a:cxnLst/>
              <a:rect l="0" t="0" r="0" b="0"/>
              <a:pathLst>
                <a:path w="186476" h="300532">
                  <a:moveTo>
                    <a:pt x="63171" y="0"/>
                  </a:moveTo>
                  <a:lnTo>
                    <a:pt x="57303" y="5867"/>
                  </a:lnTo>
                  <a:lnTo>
                    <a:pt x="51739" y="11432"/>
                  </a:lnTo>
                  <a:lnTo>
                    <a:pt x="45939" y="17236"/>
                  </a:lnTo>
                  <a:lnTo>
                    <a:pt x="39859" y="23489"/>
                  </a:lnTo>
                  <a:lnTo>
                    <a:pt x="33529" y="30467"/>
                  </a:lnTo>
                  <a:lnTo>
                    <a:pt x="26986" y="38214"/>
                  </a:lnTo>
                  <a:lnTo>
                    <a:pt x="19780" y="45426"/>
                  </a:lnTo>
                  <a:lnTo>
                    <a:pt x="12189" y="49641"/>
                  </a:lnTo>
                  <a:lnTo>
                    <a:pt x="6351" y="49348"/>
                  </a:lnTo>
                  <a:lnTo>
                    <a:pt x="3582" y="45201"/>
                  </a:lnTo>
                  <a:lnTo>
                    <a:pt x="3714" y="39545"/>
                  </a:lnTo>
                  <a:lnTo>
                    <a:pt x="6038" y="33345"/>
                  </a:lnTo>
                  <a:lnTo>
                    <a:pt x="9904" y="26885"/>
                  </a:lnTo>
                  <a:lnTo>
                    <a:pt x="15149" y="20592"/>
                  </a:lnTo>
                  <a:lnTo>
                    <a:pt x="22047" y="15132"/>
                  </a:lnTo>
                  <a:lnTo>
                    <a:pt x="30620" y="10805"/>
                  </a:lnTo>
                  <a:lnTo>
                    <a:pt x="40485" y="7732"/>
                  </a:lnTo>
                  <a:lnTo>
                    <a:pt x="51026" y="6038"/>
                  </a:lnTo>
                  <a:lnTo>
                    <a:pt x="61813" y="5650"/>
                  </a:lnTo>
                  <a:lnTo>
                    <a:pt x="72310" y="6676"/>
                  </a:lnTo>
                  <a:lnTo>
                    <a:pt x="81819" y="9485"/>
                  </a:lnTo>
                  <a:lnTo>
                    <a:pt x="90051" y="14118"/>
                  </a:lnTo>
                  <a:lnTo>
                    <a:pt x="96746" y="20499"/>
                  </a:lnTo>
                  <a:lnTo>
                    <a:pt x="101502" y="28601"/>
                  </a:lnTo>
                  <a:lnTo>
                    <a:pt x="104294" y="38233"/>
                  </a:lnTo>
                  <a:lnTo>
                    <a:pt x="105391" y="48936"/>
                  </a:lnTo>
                  <a:lnTo>
                    <a:pt x="105157" y="60104"/>
                  </a:lnTo>
                  <a:lnTo>
                    <a:pt x="103927" y="71346"/>
                  </a:lnTo>
                  <a:lnTo>
                    <a:pt x="101817" y="82333"/>
                  </a:lnTo>
                  <a:lnTo>
                    <a:pt x="98732" y="92710"/>
                  </a:lnTo>
                  <a:lnTo>
                    <a:pt x="94697" y="102355"/>
                  </a:lnTo>
                  <a:lnTo>
                    <a:pt x="89852" y="111323"/>
                  </a:lnTo>
                  <a:lnTo>
                    <a:pt x="84377" y="119742"/>
                  </a:lnTo>
                  <a:lnTo>
                    <a:pt x="78445" y="127689"/>
                  </a:lnTo>
                  <a:lnTo>
                    <a:pt x="72668" y="133410"/>
                  </a:lnTo>
                  <a:lnTo>
                    <a:pt x="69963" y="134788"/>
                  </a:lnTo>
                  <a:lnTo>
                    <a:pt x="72666" y="133480"/>
                  </a:lnTo>
                  <a:lnTo>
                    <a:pt x="79127" y="131849"/>
                  </a:lnTo>
                  <a:lnTo>
                    <a:pt x="88013" y="130960"/>
                  </a:lnTo>
                  <a:lnTo>
                    <a:pt x="98531" y="131066"/>
                  </a:lnTo>
                  <a:lnTo>
                    <a:pt x="109838" y="132409"/>
                  </a:lnTo>
                  <a:lnTo>
                    <a:pt x="120967" y="135424"/>
                  </a:lnTo>
                  <a:lnTo>
                    <a:pt x="131411" y="140184"/>
                  </a:lnTo>
                  <a:lnTo>
                    <a:pt x="141068" y="146309"/>
                  </a:lnTo>
                  <a:lnTo>
                    <a:pt x="150023" y="153174"/>
                  </a:lnTo>
                  <a:lnTo>
                    <a:pt x="158412" y="160352"/>
                  </a:lnTo>
                  <a:lnTo>
                    <a:pt x="166048" y="167949"/>
                  </a:lnTo>
                  <a:lnTo>
                    <a:pt x="172434" y="176486"/>
                  </a:lnTo>
                  <a:lnTo>
                    <a:pt x="177399" y="186192"/>
                  </a:lnTo>
                  <a:lnTo>
                    <a:pt x="181074" y="197000"/>
                  </a:lnTo>
                  <a:lnTo>
                    <a:pt x="183707" y="208711"/>
                  </a:lnTo>
                  <a:lnTo>
                    <a:pt x="185545" y="221103"/>
                  </a:lnTo>
                  <a:lnTo>
                    <a:pt x="186475" y="233662"/>
                  </a:lnTo>
                  <a:lnTo>
                    <a:pt x="186051" y="245627"/>
                  </a:lnTo>
                  <a:lnTo>
                    <a:pt x="184133" y="256626"/>
                  </a:lnTo>
                  <a:lnTo>
                    <a:pt x="180709" y="266483"/>
                  </a:lnTo>
                  <a:lnTo>
                    <a:pt x="175738" y="275039"/>
                  </a:lnTo>
                  <a:lnTo>
                    <a:pt x="169345" y="282346"/>
                  </a:lnTo>
                  <a:lnTo>
                    <a:pt x="161458" y="288440"/>
                  </a:lnTo>
                  <a:lnTo>
                    <a:pt x="151737" y="293252"/>
                  </a:lnTo>
                  <a:lnTo>
                    <a:pt x="140170" y="296860"/>
                  </a:lnTo>
                  <a:lnTo>
                    <a:pt x="127336" y="299302"/>
                  </a:lnTo>
                  <a:lnTo>
                    <a:pt x="114191" y="300501"/>
                  </a:lnTo>
                  <a:lnTo>
                    <a:pt x="101317" y="300531"/>
                  </a:lnTo>
                  <a:lnTo>
                    <a:pt x="88913" y="299586"/>
                  </a:lnTo>
                  <a:lnTo>
                    <a:pt x="76977" y="297889"/>
                  </a:lnTo>
                  <a:lnTo>
                    <a:pt x="65437" y="295639"/>
                  </a:lnTo>
                  <a:lnTo>
                    <a:pt x="54269" y="292955"/>
                  </a:lnTo>
                  <a:lnTo>
                    <a:pt x="42216" y="289513"/>
                  </a:lnTo>
                  <a:lnTo>
                    <a:pt x="25980" y="28389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116227" y="127394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137285" y="136870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858397" y="1842487"/>
            <a:ext cx="289417" cy="294799"/>
            <a:chOff x="1858397" y="1842487"/>
            <a:chExt cx="289417" cy="294799"/>
          </a:xfrm>
        </p:grpSpPr>
        <p:sp>
          <p:nvSpPr>
            <p:cNvPr id="35" name="Freeform 34"/>
            <p:cNvSpPr/>
            <p:nvPr/>
          </p:nvSpPr>
          <p:spPr>
            <a:xfrm>
              <a:off x="1990939" y="1842487"/>
              <a:ext cx="9476" cy="294799"/>
            </a:xfrm>
            <a:custGeom>
              <a:avLst/>
              <a:gdLst/>
              <a:ahLst/>
              <a:cxnLst/>
              <a:rect l="0" t="0" r="0" b="0"/>
              <a:pathLst>
                <a:path w="9476" h="294799">
                  <a:moveTo>
                    <a:pt x="9475" y="0"/>
                  </a:moveTo>
                  <a:lnTo>
                    <a:pt x="6608" y="8868"/>
                  </a:lnTo>
                  <a:lnTo>
                    <a:pt x="4466" y="17855"/>
                  </a:lnTo>
                  <a:lnTo>
                    <a:pt x="2863" y="27850"/>
                  </a:lnTo>
                  <a:lnTo>
                    <a:pt x="1683" y="38831"/>
                  </a:lnTo>
                  <a:lnTo>
                    <a:pt x="834" y="50642"/>
                  </a:lnTo>
                  <a:lnTo>
                    <a:pt x="241" y="63101"/>
                  </a:lnTo>
                  <a:lnTo>
                    <a:pt x="0" y="76038"/>
                  </a:lnTo>
                  <a:lnTo>
                    <a:pt x="364" y="89319"/>
                  </a:lnTo>
                  <a:lnTo>
                    <a:pt x="1419" y="102841"/>
                  </a:lnTo>
                  <a:lnTo>
                    <a:pt x="2941" y="116529"/>
                  </a:lnTo>
                  <a:lnTo>
                    <a:pt x="4501" y="130331"/>
                  </a:lnTo>
                  <a:lnTo>
                    <a:pt x="5844" y="144215"/>
                  </a:lnTo>
                  <a:lnTo>
                    <a:pt x="6898" y="158319"/>
                  </a:lnTo>
                  <a:lnTo>
                    <a:pt x="7679" y="172934"/>
                  </a:lnTo>
                  <a:lnTo>
                    <a:pt x="8239" y="188173"/>
                  </a:lnTo>
                  <a:lnTo>
                    <a:pt x="8632" y="203832"/>
                  </a:lnTo>
                  <a:lnTo>
                    <a:pt x="8904" y="219497"/>
                  </a:lnTo>
                  <a:lnTo>
                    <a:pt x="9090" y="234905"/>
                  </a:lnTo>
                  <a:lnTo>
                    <a:pt x="9216" y="249387"/>
                  </a:lnTo>
                  <a:lnTo>
                    <a:pt x="9315" y="263207"/>
                  </a:lnTo>
                  <a:lnTo>
                    <a:pt x="9397" y="277577"/>
                  </a:lnTo>
                  <a:lnTo>
                    <a:pt x="9475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858397" y="1853015"/>
              <a:ext cx="131490" cy="185304"/>
            </a:xfrm>
            <a:custGeom>
              <a:avLst/>
              <a:gdLst/>
              <a:ahLst/>
              <a:cxnLst/>
              <a:rect l="0" t="0" r="0" b="0"/>
              <a:pathLst>
                <a:path w="131490" h="185304">
                  <a:moveTo>
                    <a:pt x="131489" y="126342"/>
                  </a:moveTo>
                  <a:lnTo>
                    <a:pt x="122688" y="129343"/>
                  </a:lnTo>
                  <a:lnTo>
                    <a:pt x="114341" y="132765"/>
                  </a:lnTo>
                  <a:lnTo>
                    <a:pt x="105642" y="136957"/>
                  </a:lnTo>
                  <a:lnTo>
                    <a:pt x="96521" y="141684"/>
                  </a:lnTo>
                  <a:lnTo>
                    <a:pt x="87026" y="146517"/>
                  </a:lnTo>
                  <a:lnTo>
                    <a:pt x="77238" y="151199"/>
                  </a:lnTo>
                  <a:lnTo>
                    <a:pt x="67397" y="155808"/>
                  </a:lnTo>
                  <a:lnTo>
                    <a:pt x="57872" y="160658"/>
                  </a:lnTo>
                  <a:lnTo>
                    <a:pt x="48834" y="165915"/>
                  </a:lnTo>
                  <a:lnTo>
                    <a:pt x="40123" y="171428"/>
                  </a:lnTo>
                  <a:lnTo>
                    <a:pt x="31353" y="176829"/>
                  </a:lnTo>
                  <a:lnTo>
                    <a:pt x="22311" y="181873"/>
                  </a:lnTo>
                  <a:lnTo>
                    <a:pt x="13290" y="185303"/>
                  </a:lnTo>
                  <a:lnTo>
                    <a:pt x="5864" y="184487"/>
                  </a:lnTo>
                  <a:lnTo>
                    <a:pt x="1561" y="179251"/>
                  </a:lnTo>
                  <a:lnTo>
                    <a:pt x="0" y="171925"/>
                  </a:lnTo>
                  <a:lnTo>
                    <a:pt x="306" y="163573"/>
                  </a:lnTo>
                  <a:lnTo>
                    <a:pt x="1794" y="154569"/>
                  </a:lnTo>
                  <a:lnTo>
                    <a:pt x="4023" y="145105"/>
                  </a:lnTo>
                  <a:lnTo>
                    <a:pt x="6880" y="135314"/>
                  </a:lnTo>
                  <a:lnTo>
                    <a:pt x="10504" y="125290"/>
                  </a:lnTo>
                  <a:lnTo>
                    <a:pt x="14909" y="115101"/>
                  </a:lnTo>
                  <a:lnTo>
                    <a:pt x="19670" y="104632"/>
                  </a:lnTo>
                  <a:lnTo>
                    <a:pt x="24029" y="93612"/>
                  </a:lnTo>
                  <a:lnTo>
                    <a:pt x="27593" y="81941"/>
                  </a:lnTo>
                  <a:lnTo>
                    <a:pt x="30477" y="69830"/>
                  </a:lnTo>
                  <a:lnTo>
                    <a:pt x="33103" y="57701"/>
                  </a:lnTo>
                  <a:lnTo>
                    <a:pt x="35754" y="45815"/>
                  </a:lnTo>
                  <a:lnTo>
                    <a:pt x="38394" y="34694"/>
                  </a:lnTo>
                  <a:lnTo>
                    <a:pt x="41000" y="24108"/>
                  </a:lnTo>
                  <a:lnTo>
                    <a:pt x="43807" y="13130"/>
                  </a:lnTo>
                  <a:lnTo>
                    <a:pt x="4726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137285" y="196882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116227" y="2105699"/>
              <a:ext cx="21059" cy="10529"/>
            </a:xfrm>
            <a:custGeom>
              <a:avLst/>
              <a:gdLst/>
              <a:ahLst/>
              <a:cxnLst/>
              <a:rect l="0" t="0" r="0" b="0"/>
              <a:pathLst>
                <a:path w="21059" h="10529">
                  <a:moveTo>
                    <a:pt x="2105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2421554" y="1137077"/>
            <a:ext cx="2804757" cy="515898"/>
            <a:chOff x="2421554" y="1137077"/>
            <a:chExt cx="2804757" cy="515898"/>
          </a:xfrm>
        </p:grpSpPr>
        <p:sp>
          <p:nvSpPr>
            <p:cNvPr id="40" name="Freeform 39"/>
            <p:cNvSpPr/>
            <p:nvPr/>
          </p:nvSpPr>
          <p:spPr>
            <a:xfrm>
              <a:off x="2421554" y="1137077"/>
              <a:ext cx="254466" cy="335076"/>
            </a:xfrm>
            <a:custGeom>
              <a:avLst/>
              <a:gdLst/>
              <a:ahLst/>
              <a:cxnLst/>
              <a:rect l="0" t="0" r="0" b="0"/>
              <a:pathLst>
                <a:path w="254466" h="335076">
                  <a:moveTo>
                    <a:pt x="126342" y="0"/>
                  </a:moveTo>
                  <a:lnTo>
                    <a:pt x="120474" y="5935"/>
                  </a:lnTo>
                  <a:lnTo>
                    <a:pt x="114910" y="12139"/>
                  </a:lnTo>
                  <a:lnTo>
                    <a:pt x="109111" y="19235"/>
                  </a:lnTo>
                  <a:lnTo>
                    <a:pt x="103030" y="27176"/>
                  </a:lnTo>
                  <a:lnTo>
                    <a:pt x="96700" y="35822"/>
                  </a:lnTo>
                  <a:lnTo>
                    <a:pt x="90172" y="45012"/>
                  </a:lnTo>
                  <a:lnTo>
                    <a:pt x="83496" y="54439"/>
                  </a:lnTo>
                  <a:lnTo>
                    <a:pt x="76713" y="63680"/>
                  </a:lnTo>
                  <a:lnTo>
                    <a:pt x="69867" y="72446"/>
                  </a:lnTo>
                  <a:lnTo>
                    <a:pt x="63386" y="78137"/>
                  </a:lnTo>
                  <a:lnTo>
                    <a:pt x="58701" y="78176"/>
                  </a:lnTo>
                  <a:lnTo>
                    <a:pt x="57009" y="74581"/>
                  </a:lnTo>
                  <a:lnTo>
                    <a:pt x="57983" y="69145"/>
                  </a:lnTo>
                  <a:lnTo>
                    <a:pt x="60910" y="62825"/>
                  </a:lnTo>
                  <a:lnTo>
                    <a:pt x="65183" y="56095"/>
                  </a:lnTo>
                  <a:lnTo>
                    <a:pt x="70375" y="49189"/>
                  </a:lnTo>
                  <a:lnTo>
                    <a:pt x="76513" y="42542"/>
                  </a:lnTo>
                  <a:lnTo>
                    <a:pt x="84010" y="36816"/>
                  </a:lnTo>
                  <a:lnTo>
                    <a:pt x="92984" y="32300"/>
                  </a:lnTo>
                  <a:lnTo>
                    <a:pt x="103117" y="29264"/>
                  </a:lnTo>
                  <a:lnTo>
                    <a:pt x="113838" y="28123"/>
                  </a:lnTo>
                  <a:lnTo>
                    <a:pt x="124749" y="28913"/>
                  </a:lnTo>
                  <a:lnTo>
                    <a:pt x="135499" y="31375"/>
                  </a:lnTo>
                  <a:lnTo>
                    <a:pt x="145710" y="35153"/>
                  </a:lnTo>
                  <a:lnTo>
                    <a:pt x="155230" y="39920"/>
                  </a:lnTo>
                  <a:lnTo>
                    <a:pt x="163774" y="45728"/>
                  </a:lnTo>
                  <a:lnTo>
                    <a:pt x="170842" y="52981"/>
                  </a:lnTo>
                  <a:lnTo>
                    <a:pt x="176291" y="61781"/>
                  </a:lnTo>
                  <a:lnTo>
                    <a:pt x="179968" y="71793"/>
                  </a:lnTo>
                  <a:lnTo>
                    <a:pt x="181546" y="82429"/>
                  </a:lnTo>
                  <a:lnTo>
                    <a:pt x="181052" y="93283"/>
                  </a:lnTo>
                  <a:lnTo>
                    <a:pt x="178790" y="103993"/>
                  </a:lnTo>
                  <a:lnTo>
                    <a:pt x="175146" y="114178"/>
                  </a:lnTo>
                  <a:lnTo>
                    <a:pt x="170473" y="123685"/>
                  </a:lnTo>
                  <a:lnTo>
                    <a:pt x="164899" y="132390"/>
                  </a:lnTo>
                  <a:lnTo>
                    <a:pt x="158334" y="140099"/>
                  </a:lnTo>
                  <a:lnTo>
                    <a:pt x="150864" y="146762"/>
                  </a:lnTo>
                  <a:lnTo>
                    <a:pt x="144572" y="151024"/>
                  </a:lnTo>
                  <a:lnTo>
                    <a:pt x="142666" y="151938"/>
                  </a:lnTo>
                  <a:lnTo>
                    <a:pt x="145481" y="151414"/>
                  </a:lnTo>
                  <a:lnTo>
                    <a:pt x="151769" y="150886"/>
                  </a:lnTo>
                  <a:lnTo>
                    <a:pt x="160107" y="151361"/>
                  </a:lnTo>
                  <a:lnTo>
                    <a:pt x="169534" y="153206"/>
                  </a:lnTo>
                  <a:lnTo>
                    <a:pt x="179516" y="156360"/>
                  </a:lnTo>
                  <a:lnTo>
                    <a:pt x="189774" y="160595"/>
                  </a:lnTo>
                  <a:lnTo>
                    <a:pt x="200161" y="165660"/>
                  </a:lnTo>
                  <a:lnTo>
                    <a:pt x="210278" y="171495"/>
                  </a:lnTo>
                  <a:lnTo>
                    <a:pt x="219478" y="178233"/>
                  </a:lnTo>
                  <a:lnTo>
                    <a:pt x="227484" y="185873"/>
                  </a:lnTo>
                  <a:lnTo>
                    <a:pt x="234354" y="194290"/>
                  </a:lnTo>
                  <a:lnTo>
                    <a:pt x="240286" y="203318"/>
                  </a:lnTo>
                  <a:lnTo>
                    <a:pt x="245491" y="212799"/>
                  </a:lnTo>
                  <a:lnTo>
                    <a:pt x="249836" y="222607"/>
                  </a:lnTo>
                  <a:lnTo>
                    <a:pt x="252859" y="232643"/>
                  </a:lnTo>
                  <a:lnTo>
                    <a:pt x="254408" y="242834"/>
                  </a:lnTo>
                  <a:lnTo>
                    <a:pt x="254465" y="252965"/>
                  </a:lnTo>
                  <a:lnTo>
                    <a:pt x="252985" y="262694"/>
                  </a:lnTo>
                  <a:lnTo>
                    <a:pt x="250098" y="271867"/>
                  </a:lnTo>
                  <a:lnTo>
                    <a:pt x="246058" y="280502"/>
                  </a:lnTo>
                  <a:lnTo>
                    <a:pt x="241138" y="288689"/>
                  </a:lnTo>
                  <a:lnTo>
                    <a:pt x="235565" y="296526"/>
                  </a:lnTo>
                  <a:lnTo>
                    <a:pt x="229197" y="303943"/>
                  </a:lnTo>
                  <a:lnTo>
                    <a:pt x="221560" y="310705"/>
                  </a:lnTo>
                  <a:lnTo>
                    <a:pt x="212489" y="316733"/>
                  </a:lnTo>
                  <a:lnTo>
                    <a:pt x="201956" y="321934"/>
                  </a:lnTo>
                  <a:lnTo>
                    <a:pt x="189903" y="326129"/>
                  </a:lnTo>
                  <a:lnTo>
                    <a:pt x="176463" y="329321"/>
                  </a:lnTo>
                  <a:lnTo>
                    <a:pt x="162047" y="331651"/>
                  </a:lnTo>
                  <a:lnTo>
                    <a:pt x="147234" y="333305"/>
                  </a:lnTo>
                  <a:lnTo>
                    <a:pt x="132390" y="334454"/>
                  </a:lnTo>
                  <a:lnTo>
                    <a:pt x="117833" y="335075"/>
                  </a:lnTo>
                  <a:lnTo>
                    <a:pt x="103904" y="334968"/>
                  </a:lnTo>
                  <a:lnTo>
                    <a:pt x="90718" y="334086"/>
                  </a:lnTo>
                  <a:lnTo>
                    <a:pt x="78049" y="332681"/>
                  </a:lnTo>
                  <a:lnTo>
                    <a:pt x="65461" y="331200"/>
                  </a:lnTo>
                  <a:lnTo>
                    <a:pt x="52707" y="329909"/>
                  </a:lnTo>
                  <a:lnTo>
                    <a:pt x="40313" y="328888"/>
                  </a:lnTo>
                  <a:lnTo>
                    <a:pt x="28268" y="328018"/>
                  </a:lnTo>
                  <a:lnTo>
                    <a:pt x="15508" y="327227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747937" y="1463461"/>
              <a:ext cx="65399" cy="157928"/>
            </a:xfrm>
            <a:custGeom>
              <a:avLst/>
              <a:gdLst/>
              <a:ahLst/>
              <a:cxnLst/>
              <a:rect l="0" t="0" r="0" b="0"/>
              <a:pathLst>
                <a:path w="65399" h="157928">
                  <a:moveTo>
                    <a:pt x="21057" y="0"/>
                  </a:moveTo>
                  <a:lnTo>
                    <a:pt x="29725" y="3067"/>
                  </a:lnTo>
                  <a:lnTo>
                    <a:pt x="36791" y="7130"/>
                  </a:lnTo>
                  <a:lnTo>
                    <a:pt x="42897" y="12623"/>
                  </a:lnTo>
                  <a:lnTo>
                    <a:pt x="48298" y="19383"/>
                  </a:lnTo>
                  <a:lnTo>
                    <a:pt x="53160" y="27180"/>
                  </a:lnTo>
                  <a:lnTo>
                    <a:pt x="57610" y="35777"/>
                  </a:lnTo>
                  <a:lnTo>
                    <a:pt x="61431" y="44963"/>
                  </a:lnTo>
                  <a:lnTo>
                    <a:pt x="64094" y="54568"/>
                  </a:lnTo>
                  <a:lnTo>
                    <a:pt x="65398" y="64468"/>
                  </a:lnTo>
                  <a:lnTo>
                    <a:pt x="65291" y="74571"/>
                  </a:lnTo>
                  <a:lnTo>
                    <a:pt x="63699" y="84812"/>
                  </a:lnTo>
                  <a:lnTo>
                    <a:pt x="60732" y="95138"/>
                  </a:lnTo>
                  <a:lnTo>
                    <a:pt x="56469" y="105191"/>
                  </a:lnTo>
                  <a:lnTo>
                    <a:pt x="50867" y="114336"/>
                  </a:lnTo>
                  <a:lnTo>
                    <a:pt x="44036" y="122300"/>
                  </a:lnTo>
                  <a:lnTo>
                    <a:pt x="36460" y="129187"/>
                  </a:lnTo>
                  <a:lnTo>
                    <a:pt x="28058" y="136080"/>
                  </a:lnTo>
                  <a:lnTo>
                    <a:pt x="16979" y="144698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084849" y="1179191"/>
              <a:ext cx="148330" cy="292723"/>
            </a:xfrm>
            <a:custGeom>
              <a:avLst/>
              <a:gdLst/>
              <a:ahLst/>
              <a:cxnLst/>
              <a:rect l="0" t="0" r="0" b="0"/>
              <a:pathLst>
                <a:path w="148330" h="292723">
                  <a:moveTo>
                    <a:pt x="84228" y="0"/>
                  </a:moveTo>
                  <a:lnTo>
                    <a:pt x="81228" y="11735"/>
                  </a:lnTo>
                  <a:lnTo>
                    <a:pt x="77805" y="22864"/>
                  </a:lnTo>
                  <a:lnTo>
                    <a:pt x="73609" y="34458"/>
                  </a:lnTo>
                  <a:lnTo>
                    <a:pt x="68709" y="46446"/>
                  </a:lnTo>
                  <a:lnTo>
                    <a:pt x="63228" y="58458"/>
                  </a:lnTo>
                  <a:lnTo>
                    <a:pt x="57302" y="70261"/>
                  </a:lnTo>
                  <a:lnTo>
                    <a:pt x="51213" y="81787"/>
                  </a:lnTo>
                  <a:lnTo>
                    <a:pt x="45363" y="93056"/>
                  </a:lnTo>
                  <a:lnTo>
                    <a:pt x="39952" y="104115"/>
                  </a:lnTo>
                  <a:lnTo>
                    <a:pt x="34999" y="115016"/>
                  </a:lnTo>
                  <a:lnTo>
                    <a:pt x="30438" y="125801"/>
                  </a:lnTo>
                  <a:lnTo>
                    <a:pt x="26184" y="136506"/>
                  </a:lnTo>
                  <a:lnTo>
                    <a:pt x="22157" y="147154"/>
                  </a:lnTo>
                  <a:lnTo>
                    <a:pt x="18291" y="157763"/>
                  </a:lnTo>
                  <a:lnTo>
                    <a:pt x="14544" y="168350"/>
                  </a:lnTo>
                  <a:lnTo>
                    <a:pt x="11043" y="179088"/>
                  </a:lnTo>
                  <a:lnTo>
                    <a:pt x="8071" y="190290"/>
                  </a:lnTo>
                  <a:lnTo>
                    <a:pt x="5744" y="202083"/>
                  </a:lnTo>
                  <a:lnTo>
                    <a:pt x="4183" y="214275"/>
                  </a:lnTo>
                  <a:lnTo>
                    <a:pt x="3585" y="226459"/>
                  </a:lnTo>
                  <a:lnTo>
                    <a:pt x="3967" y="238391"/>
                  </a:lnTo>
                  <a:lnTo>
                    <a:pt x="5359" y="249842"/>
                  </a:lnTo>
                  <a:lnTo>
                    <a:pt x="7889" y="260533"/>
                  </a:lnTo>
                  <a:lnTo>
                    <a:pt x="11520" y="270374"/>
                  </a:lnTo>
                  <a:lnTo>
                    <a:pt x="16247" y="278964"/>
                  </a:lnTo>
                  <a:lnTo>
                    <a:pt x="22167" y="285532"/>
                  </a:lnTo>
                  <a:lnTo>
                    <a:pt x="29225" y="289836"/>
                  </a:lnTo>
                  <a:lnTo>
                    <a:pt x="37234" y="292100"/>
                  </a:lnTo>
                  <a:lnTo>
                    <a:pt x="45980" y="292722"/>
                  </a:lnTo>
                  <a:lnTo>
                    <a:pt x="55270" y="292103"/>
                  </a:lnTo>
                  <a:lnTo>
                    <a:pt x="64947" y="290420"/>
                  </a:lnTo>
                  <a:lnTo>
                    <a:pt x="74896" y="287629"/>
                  </a:lnTo>
                  <a:lnTo>
                    <a:pt x="85027" y="283790"/>
                  </a:lnTo>
                  <a:lnTo>
                    <a:pt x="95117" y="278909"/>
                  </a:lnTo>
                  <a:lnTo>
                    <a:pt x="104820" y="272877"/>
                  </a:lnTo>
                  <a:lnTo>
                    <a:pt x="113971" y="265742"/>
                  </a:lnTo>
                  <a:lnTo>
                    <a:pt x="122421" y="257679"/>
                  </a:lnTo>
                  <a:lnTo>
                    <a:pt x="129952" y="248895"/>
                  </a:lnTo>
                  <a:lnTo>
                    <a:pt x="136526" y="239576"/>
                  </a:lnTo>
                  <a:lnTo>
                    <a:pt x="141941" y="229709"/>
                  </a:lnTo>
                  <a:lnTo>
                    <a:pt x="145756" y="219100"/>
                  </a:lnTo>
                  <a:lnTo>
                    <a:pt x="147873" y="207713"/>
                  </a:lnTo>
                  <a:lnTo>
                    <a:pt x="148329" y="195964"/>
                  </a:lnTo>
                  <a:lnTo>
                    <a:pt x="147123" y="184610"/>
                  </a:lnTo>
                  <a:lnTo>
                    <a:pt x="144419" y="174063"/>
                  </a:lnTo>
                  <a:lnTo>
                    <a:pt x="140334" y="164864"/>
                  </a:lnTo>
                  <a:lnTo>
                    <a:pt x="134851" y="157822"/>
                  </a:lnTo>
                  <a:lnTo>
                    <a:pt x="128092" y="153166"/>
                  </a:lnTo>
                  <a:lnTo>
                    <a:pt x="120284" y="150651"/>
                  </a:lnTo>
                  <a:lnTo>
                    <a:pt x="111673" y="149852"/>
                  </a:lnTo>
                  <a:lnTo>
                    <a:pt x="102475" y="150350"/>
                  </a:lnTo>
                  <a:lnTo>
                    <a:pt x="92858" y="151950"/>
                  </a:lnTo>
                  <a:lnTo>
                    <a:pt x="82950" y="154684"/>
                  </a:lnTo>
                  <a:lnTo>
                    <a:pt x="72847" y="158485"/>
                  </a:lnTo>
                  <a:lnTo>
                    <a:pt x="62774" y="163340"/>
                  </a:lnTo>
                  <a:lnTo>
                    <a:pt x="53084" y="169355"/>
                  </a:lnTo>
                  <a:lnTo>
                    <a:pt x="43941" y="176479"/>
                  </a:lnTo>
                  <a:lnTo>
                    <a:pt x="35496" y="184534"/>
                  </a:lnTo>
                  <a:lnTo>
                    <a:pt x="27969" y="193312"/>
                  </a:lnTo>
                  <a:lnTo>
                    <a:pt x="21393" y="202610"/>
                  </a:lnTo>
                  <a:lnTo>
                    <a:pt x="15790" y="211819"/>
                  </a:lnTo>
                  <a:lnTo>
                    <a:pt x="10716" y="220831"/>
                  </a:lnTo>
                  <a:lnTo>
                    <a:pt x="5726" y="230436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295419" y="1495046"/>
              <a:ext cx="37169" cy="126343"/>
            </a:xfrm>
            <a:custGeom>
              <a:avLst/>
              <a:gdLst/>
              <a:ahLst/>
              <a:cxnLst/>
              <a:rect l="0" t="0" r="0" b="0"/>
              <a:pathLst>
                <a:path w="37169" h="126343">
                  <a:moveTo>
                    <a:pt x="10529" y="0"/>
                  </a:moveTo>
                  <a:lnTo>
                    <a:pt x="16329" y="5935"/>
                  </a:lnTo>
                  <a:lnTo>
                    <a:pt x="21254" y="12139"/>
                  </a:lnTo>
                  <a:lnTo>
                    <a:pt x="25752" y="19240"/>
                  </a:lnTo>
                  <a:lnTo>
                    <a:pt x="29800" y="27353"/>
                  </a:lnTo>
                  <a:lnTo>
                    <a:pt x="33165" y="36648"/>
                  </a:lnTo>
                  <a:lnTo>
                    <a:pt x="35759" y="47086"/>
                  </a:lnTo>
                  <a:lnTo>
                    <a:pt x="37168" y="58166"/>
                  </a:lnTo>
                  <a:lnTo>
                    <a:pt x="36602" y="69055"/>
                  </a:lnTo>
                  <a:lnTo>
                    <a:pt x="33818" y="79293"/>
                  </a:lnTo>
                  <a:lnTo>
                    <a:pt x="29300" y="88680"/>
                  </a:lnTo>
                  <a:lnTo>
                    <a:pt x="23448" y="98126"/>
                  </a:lnTo>
                  <a:lnTo>
                    <a:pt x="14627" y="10957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586029" y="1231853"/>
              <a:ext cx="151588" cy="273723"/>
            </a:xfrm>
            <a:custGeom>
              <a:avLst/>
              <a:gdLst/>
              <a:ahLst/>
              <a:cxnLst/>
              <a:rect l="0" t="0" r="0" b="0"/>
              <a:pathLst>
                <a:path w="151588" h="273723">
                  <a:moveTo>
                    <a:pt x="151587" y="115794"/>
                  </a:moveTo>
                  <a:lnTo>
                    <a:pt x="151520" y="104059"/>
                  </a:lnTo>
                  <a:lnTo>
                    <a:pt x="150880" y="92930"/>
                  </a:lnTo>
                  <a:lnTo>
                    <a:pt x="149579" y="81336"/>
                  </a:lnTo>
                  <a:lnTo>
                    <a:pt x="147547" y="69348"/>
                  </a:lnTo>
                  <a:lnTo>
                    <a:pt x="144582" y="57336"/>
                  </a:lnTo>
                  <a:lnTo>
                    <a:pt x="140653" y="45543"/>
                  </a:lnTo>
                  <a:lnTo>
                    <a:pt x="135558" y="34362"/>
                  </a:lnTo>
                  <a:lnTo>
                    <a:pt x="128858" y="24390"/>
                  </a:lnTo>
                  <a:lnTo>
                    <a:pt x="120465" y="15846"/>
                  </a:lnTo>
                  <a:lnTo>
                    <a:pt x="110744" y="8942"/>
                  </a:lnTo>
                  <a:lnTo>
                    <a:pt x="100311" y="4046"/>
                  </a:lnTo>
                  <a:lnTo>
                    <a:pt x="89592" y="1160"/>
                  </a:lnTo>
                  <a:lnTo>
                    <a:pt x="78805" y="0"/>
                  </a:lnTo>
                  <a:lnTo>
                    <a:pt x="68036" y="193"/>
                  </a:lnTo>
                  <a:lnTo>
                    <a:pt x="57319" y="1400"/>
                  </a:lnTo>
                  <a:lnTo>
                    <a:pt x="46818" y="3663"/>
                  </a:lnTo>
                  <a:lnTo>
                    <a:pt x="36833" y="7384"/>
                  </a:lnTo>
                  <a:lnTo>
                    <a:pt x="27493" y="12669"/>
                  </a:lnTo>
                  <a:lnTo>
                    <a:pt x="19084" y="19506"/>
                  </a:lnTo>
                  <a:lnTo>
                    <a:pt x="12113" y="27923"/>
                  </a:lnTo>
                  <a:lnTo>
                    <a:pt x="6728" y="37769"/>
                  </a:lnTo>
                  <a:lnTo>
                    <a:pt x="2926" y="48618"/>
                  </a:lnTo>
                  <a:lnTo>
                    <a:pt x="732" y="59884"/>
                  </a:lnTo>
                  <a:lnTo>
                    <a:pt x="0" y="71193"/>
                  </a:lnTo>
                  <a:lnTo>
                    <a:pt x="625" y="82224"/>
                  </a:lnTo>
                  <a:lnTo>
                    <a:pt x="2632" y="92631"/>
                  </a:lnTo>
                  <a:lnTo>
                    <a:pt x="5908" y="102291"/>
                  </a:lnTo>
                  <a:lnTo>
                    <a:pt x="10394" y="111100"/>
                  </a:lnTo>
                  <a:lnTo>
                    <a:pt x="16153" y="118879"/>
                  </a:lnTo>
                  <a:lnTo>
                    <a:pt x="23107" y="125624"/>
                  </a:lnTo>
                  <a:lnTo>
                    <a:pt x="31217" y="131155"/>
                  </a:lnTo>
                  <a:lnTo>
                    <a:pt x="40563" y="135048"/>
                  </a:lnTo>
                  <a:lnTo>
                    <a:pt x="51064" y="137217"/>
                  </a:lnTo>
                  <a:lnTo>
                    <a:pt x="62199" y="137709"/>
                  </a:lnTo>
                  <a:lnTo>
                    <a:pt x="73134" y="136527"/>
                  </a:lnTo>
                  <a:lnTo>
                    <a:pt x="83405" y="133839"/>
                  </a:lnTo>
                  <a:lnTo>
                    <a:pt x="92757" y="129765"/>
                  </a:lnTo>
                  <a:lnTo>
                    <a:pt x="100966" y="124289"/>
                  </a:lnTo>
                  <a:lnTo>
                    <a:pt x="108057" y="117569"/>
                  </a:lnTo>
                  <a:lnTo>
                    <a:pt x="114766" y="111107"/>
                  </a:lnTo>
                  <a:lnTo>
                    <a:pt x="121751" y="108504"/>
                  </a:lnTo>
                  <a:lnTo>
                    <a:pt x="128003" y="111366"/>
                  </a:lnTo>
                  <a:lnTo>
                    <a:pt x="132532" y="117881"/>
                  </a:lnTo>
                  <a:lnTo>
                    <a:pt x="135699" y="126589"/>
                  </a:lnTo>
                  <a:lnTo>
                    <a:pt x="138282" y="136439"/>
                  </a:lnTo>
                  <a:lnTo>
                    <a:pt x="140779" y="146811"/>
                  </a:lnTo>
                  <a:lnTo>
                    <a:pt x="143240" y="157554"/>
                  </a:lnTo>
                  <a:lnTo>
                    <a:pt x="145416" y="168835"/>
                  </a:lnTo>
                  <a:lnTo>
                    <a:pt x="147164" y="180723"/>
                  </a:lnTo>
                  <a:lnTo>
                    <a:pt x="148484" y="193166"/>
                  </a:lnTo>
                  <a:lnTo>
                    <a:pt x="149442" y="206060"/>
                  </a:lnTo>
                  <a:lnTo>
                    <a:pt x="150119" y="219276"/>
                  </a:lnTo>
                  <a:lnTo>
                    <a:pt x="150591" y="232115"/>
                  </a:lnTo>
                  <a:lnTo>
                    <a:pt x="150966" y="244573"/>
                  </a:lnTo>
                  <a:lnTo>
                    <a:pt x="151279" y="257743"/>
                  </a:lnTo>
                  <a:lnTo>
                    <a:pt x="151587" y="2737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863958" y="1505575"/>
              <a:ext cx="26900" cy="136871"/>
            </a:xfrm>
            <a:custGeom>
              <a:avLst/>
              <a:gdLst/>
              <a:ahLst/>
              <a:cxnLst/>
              <a:rect l="0" t="0" r="0" b="0"/>
              <a:pathLst>
                <a:path w="26900" h="136871">
                  <a:moveTo>
                    <a:pt x="0" y="0"/>
                  </a:moveTo>
                  <a:lnTo>
                    <a:pt x="5801" y="8801"/>
                  </a:lnTo>
                  <a:lnTo>
                    <a:pt x="10725" y="17148"/>
                  </a:lnTo>
                  <a:lnTo>
                    <a:pt x="15223" y="25851"/>
                  </a:lnTo>
                  <a:lnTo>
                    <a:pt x="19271" y="35145"/>
                  </a:lnTo>
                  <a:lnTo>
                    <a:pt x="22636" y="45288"/>
                  </a:lnTo>
                  <a:lnTo>
                    <a:pt x="25235" y="56324"/>
                  </a:lnTo>
                  <a:lnTo>
                    <a:pt x="26816" y="67818"/>
                  </a:lnTo>
                  <a:lnTo>
                    <a:pt x="26899" y="78992"/>
                  </a:lnTo>
                  <a:lnTo>
                    <a:pt x="25363" y="89423"/>
                  </a:lnTo>
                  <a:lnTo>
                    <a:pt x="22507" y="98941"/>
                  </a:lnTo>
                  <a:lnTo>
                    <a:pt x="18482" y="108490"/>
                  </a:lnTo>
                  <a:lnTo>
                    <a:pt x="11815" y="12001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224672" y="1242362"/>
              <a:ext cx="28842" cy="273742"/>
            </a:xfrm>
            <a:custGeom>
              <a:avLst/>
              <a:gdLst/>
              <a:ahLst/>
              <a:cxnLst/>
              <a:rect l="0" t="0" r="0" b="0"/>
              <a:pathLst>
                <a:path w="28842" h="273742">
                  <a:moveTo>
                    <a:pt x="28841" y="0"/>
                  </a:moveTo>
                  <a:lnTo>
                    <a:pt x="25907" y="8802"/>
                  </a:lnTo>
                  <a:lnTo>
                    <a:pt x="23125" y="17148"/>
                  </a:lnTo>
                  <a:lnTo>
                    <a:pt x="20230" y="25852"/>
                  </a:lnTo>
                  <a:lnTo>
                    <a:pt x="17362" y="35145"/>
                  </a:lnTo>
                  <a:lnTo>
                    <a:pt x="14845" y="45288"/>
                  </a:lnTo>
                  <a:lnTo>
                    <a:pt x="12835" y="56334"/>
                  </a:lnTo>
                  <a:lnTo>
                    <a:pt x="11322" y="68173"/>
                  </a:lnTo>
                  <a:lnTo>
                    <a:pt x="10227" y="80644"/>
                  </a:lnTo>
                  <a:lnTo>
                    <a:pt x="9450" y="93581"/>
                  </a:lnTo>
                  <a:lnTo>
                    <a:pt x="8741" y="106691"/>
                  </a:lnTo>
                  <a:lnTo>
                    <a:pt x="7724" y="119565"/>
                  </a:lnTo>
                  <a:lnTo>
                    <a:pt x="6225" y="132009"/>
                  </a:lnTo>
                  <a:lnTo>
                    <a:pt x="4403" y="144331"/>
                  </a:lnTo>
                  <a:lnTo>
                    <a:pt x="2640" y="157210"/>
                  </a:lnTo>
                  <a:lnTo>
                    <a:pt x="1166" y="170982"/>
                  </a:lnTo>
                  <a:lnTo>
                    <a:pt x="194" y="185336"/>
                  </a:lnTo>
                  <a:lnTo>
                    <a:pt x="0" y="199518"/>
                  </a:lnTo>
                  <a:lnTo>
                    <a:pt x="648" y="213086"/>
                  </a:lnTo>
                  <a:lnTo>
                    <a:pt x="1888" y="225691"/>
                  </a:lnTo>
                  <a:lnTo>
                    <a:pt x="3378" y="238252"/>
                  </a:lnTo>
                  <a:lnTo>
                    <a:pt x="5250" y="252986"/>
                  </a:lnTo>
                  <a:lnTo>
                    <a:pt x="7783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338263" y="1242362"/>
              <a:ext cx="178463" cy="294799"/>
            </a:xfrm>
            <a:custGeom>
              <a:avLst/>
              <a:gdLst/>
              <a:ahLst/>
              <a:cxnLst/>
              <a:rect l="0" t="0" r="0" b="0"/>
              <a:pathLst>
                <a:path w="178463" h="294799">
                  <a:moveTo>
                    <a:pt x="20535" y="0"/>
                  </a:moveTo>
                  <a:lnTo>
                    <a:pt x="20468" y="11668"/>
                  </a:lnTo>
                  <a:lnTo>
                    <a:pt x="19828" y="22157"/>
                  </a:lnTo>
                  <a:lnTo>
                    <a:pt x="18531" y="32459"/>
                  </a:lnTo>
                  <a:lnTo>
                    <a:pt x="16671" y="42760"/>
                  </a:lnTo>
                  <a:lnTo>
                    <a:pt x="14355" y="53104"/>
                  </a:lnTo>
                  <a:lnTo>
                    <a:pt x="11675" y="63461"/>
                  </a:lnTo>
                  <a:lnTo>
                    <a:pt x="8275" y="72647"/>
                  </a:lnTo>
                  <a:lnTo>
                    <a:pt x="4145" y="77490"/>
                  </a:lnTo>
                  <a:lnTo>
                    <a:pt x="932" y="76711"/>
                  </a:lnTo>
                  <a:lnTo>
                    <a:pt x="0" y="72344"/>
                  </a:lnTo>
                  <a:lnTo>
                    <a:pt x="1303" y="65993"/>
                  </a:lnTo>
                  <a:lnTo>
                    <a:pt x="4344" y="58755"/>
                  </a:lnTo>
                  <a:lnTo>
                    <a:pt x="8638" y="51232"/>
                  </a:lnTo>
                  <a:lnTo>
                    <a:pt x="13806" y="43695"/>
                  </a:lnTo>
                  <a:lnTo>
                    <a:pt x="19574" y="36239"/>
                  </a:lnTo>
                  <a:lnTo>
                    <a:pt x="25755" y="28901"/>
                  </a:lnTo>
                  <a:lnTo>
                    <a:pt x="32382" y="22326"/>
                  </a:lnTo>
                  <a:lnTo>
                    <a:pt x="39670" y="17725"/>
                  </a:lnTo>
                  <a:lnTo>
                    <a:pt x="47680" y="15601"/>
                  </a:lnTo>
                  <a:lnTo>
                    <a:pt x="56010" y="15972"/>
                  </a:lnTo>
                  <a:lnTo>
                    <a:pt x="63915" y="18730"/>
                  </a:lnTo>
                  <a:lnTo>
                    <a:pt x="71008" y="23549"/>
                  </a:lnTo>
                  <a:lnTo>
                    <a:pt x="77245" y="30003"/>
                  </a:lnTo>
                  <a:lnTo>
                    <a:pt x="82741" y="37680"/>
                  </a:lnTo>
                  <a:lnTo>
                    <a:pt x="87655" y="46247"/>
                  </a:lnTo>
                  <a:lnTo>
                    <a:pt x="91973" y="55604"/>
                  </a:lnTo>
                  <a:lnTo>
                    <a:pt x="95509" y="65868"/>
                  </a:lnTo>
                  <a:lnTo>
                    <a:pt x="98225" y="77034"/>
                  </a:lnTo>
                  <a:lnTo>
                    <a:pt x="100220" y="88973"/>
                  </a:lnTo>
                  <a:lnTo>
                    <a:pt x="101644" y="101520"/>
                  </a:lnTo>
                  <a:lnTo>
                    <a:pt x="102634" y="114513"/>
                  </a:lnTo>
                  <a:lnTo>
                    <a:pt x="103147" y="127663"/>
                  </a:lnTo>
                  <a:lnTo>
                    <a:pt x="102967" y="140564"/>
                  </a:lnTo>
                  <a:lnTo>
                    <a:pt x="102032" y="153022"/>
                  </a:lnTo>
                  <a:lnTo>
                    <a:pt x="100421" y="165184"/>
                  </a:lnTo>
                  <a:lnTo>
                    <a:pt x="98269" y="177423"/>
                  </a:lnTo>
                  <a:lnTo>
                    <a:pt x="95710" y="189953"/>
                  </a:lnTo>
                  <a:lnTo>
                    <a:pt x="92857" y="202658"/>
                  </a:lnTo>
                  <a:lnTo>
                    <a:pt x="89795" y="215194"/>
                  </a:lnTo>
                  <a:lnTo>
                    <a:pt x="86581" y="227362"/>
                  </a:lnTo>
                  <a:lnTo>
                    <a:pt x="82931" y="238804"/>
                  </a:lnTo>
                  <a:lnTo>
                    <a:pt x="78264" y="248955"/>
                  </a:lnTo>
                  <a:lnTo>
                    <a:pt x="72341" y="257617"/>
                  </a:lnTo>
                  <a:lnTo>
                    <a:pt x="65243" y="264431"/>
                  </a:lnTo>
                  <a:lnTo>
                    <a:pt x="57182" y="268735"/>
                  </a:lnTo>
                  <a:lnTo>
                    <a:pt x="48397" y="270401"/>
                  </a:lnTo>
                  <a:lnTo>
                    <a:pt x="39415" y="269589"/>
                  </a:lnTo>
                  <a:lnTo>
                    <a:pt x="31005" y="266468"/>
                  </a:lnTo>
                  <a:lnTo>
                    <a:pt x="23552" y="261373"/>
                  </a:lnTo>
                  <a:lnTo>
                    <a:pt x="17398" y="254718"/>
                  </a:lnTo>
                  <a:lnTo>
                    <a:pt x="13014" y="246898"/>
                  </a:lnTo>
                  <a:lnTo>
                    <a:pt x="10480" y="238242"/>
                  </a:lnTo>
                  <a:lnTo>
                    <a:pt x="9727" y="229163"/>
                  </a:lnTo>
                  <a:lnTo>
                    <a:pt x="10725" y="220149"/>
                  </a:lnTo>
                  <a:lnTo>
                    <a:pt x="13281" y="211476"/>
                  </a:lnTo>
                  <a:lnTo>
                    <a:pt x="17121" y="203868"/>
                  </a:lnTo>
                  <a:lnTo>
                    <a:pt x="22805" y="198868"/>
                  </a:lnTo>
                  <a:lnTo>
                    <a:pt x="30305" y="197207"/>
                  </a:lnTo>
                  <a:lnTo>
                    <a:pt x="37924" y="198257"/>
                  </a:lnTo>
                  <a:lnTo>
                    <a:pt x="45248" y="201235"/>
                  </a:lnTo>
                  <a:lnTo>
                    <a:pt x="52360" y="205536"/>
                  </a:lnTo>
                  <a:lnTo>
                    <a:pt x="59373" y="210733"/>
                  </a:lnTo>
                  <a:lnTo>
                    <a:pt x="66352" y="216532"/>
                  </a:lnTo>
                  <a:lnTo>
                    <a:pt x="73325" y="222736"/>
                  </a:lnTo>
                  <a:lnTo>
                    <a:pt x="80304" y="229210"/>
                  </a:lnTo>
                  <a:lnTo>
                    <a:pt x="87292" y="235865"/>
                  </a:lnTo>
                  <a:lnTo>
                    <a:pt x="94287" y="242642"/>
                  </a:lnTo>
                  <a:lnTo>
                    <a:pt x="101290" y="249499"/>
                  </a:lnTo>
                  <a:lnTo>
                    <a:pt x="108302" y="256405"/>
                  </a:lnTo>
                  <a:lnTo>
                    <a:pt x="115486" y="263180"/>
                  </a:lnTo>
                  <a:lnTo>
                    <a:pt x="123148" y="269502"/>
                  </a:lnTo>
                  <a:lnTo>
                    <a:pt x="131407" y="275231"/>
                  </a:lnTo>
                  <a:lnTo>
                    <a:pt x="139965" y="280246"/>
                  </a:lnTo>
                  <a:lnTo>
                    <a:pt x="149141" y="284853"/>
                  </a:lnTo>
                  <a:lnTo>
                    <a:pt x="160860" y="289454"/>
                  </a:lnTo>
                  <a:lnTo>
                    <a:pt x="178462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579896" y="1526632"/>
              <a:ext cx="53296" cy="126343"/>
            </a:xfrm>
            <a:custGeom>
              <a:avLst/>
              <a:gdLst/>
              <a:ahLst/>
              <a:cxnLst/>
              <a:rect l="0" t="0" r="0" b="0"/>
              <a:pathLst>
                <a:path w="53296" h="126343">
                  <a:moveTo>
                    <a:pt x="0" y="0"/>
                  </a:moveTo>
                  <a:lnTo>
                    <a:pt x="5934" y="5867"/>
                  </a:lnTo>
                  <a:lnTo>
                    <a:pt x="12139" y="11432"/>
                  </a:lnTo>
                  <a:lnTo>
                    <a:pt x="19226" y="17235"/>
                  </a:lnTo>
                  <a:lnTo>
                    <a:pt x="26821" y="23489"/>
                  </a:lnTo>
                  <a:lnTo>
                    <a:pt x="34170" y="30467"/>
                  </a:lnTo>
                  <a:lnTo>
                    <a:pt x="40849" y="38248"/>
                  </a:lnTo>
                  <a:lnTo>
                    <a:pt x="46452" y="46750"/>
                  </a:lnTo>
                  <a:lnTo>
                    <a:pt x="50452" y="55829"/>
                  </a:lnTo>
                  <a:lnTo>
                    <a:pt x="52722" y="65338"/>
                  </a:lnTo>
                  <a:lnTo>
                    <a:pt x="53295" y="74993"/>
                  </a:lnTo>
                  <a:lnTo>
                    <a:pt x="52174" y="84394"/>
                  </a:lnTo>
                  <a:lnTo>
                    <a:pt x="49517" y="93377"/>
                  </a:lnTo>
                  <a:lnTo>
                    <a:pt x="45717" y="102483"/>
                  </a:lnTo>
                  <a:lnTo>
                    <a:pt x="40106" y="112839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969450" y="1284476"/>
              <a:ext cx="2" cy="273742"/>
            </a:xfrm>
            <a:custGeom>
              <a:avLst/>
              <a:gdLst/>
              <a:ahLst/>
              <a:cxnLst/>
              <a:rect l="0" t="0" r="0" b="0"/>
              <a:pathLst>
                <a:path w="2" h="273742">
                  <a:moveTo>
                    <a:pt x="0" y="0"/>
                  </a:moveTo>
                  <a:lnTo>
                    <a:pt x="0" y="11735"/>
                  </a:lnTo>
                  <a:lnTo>
                    <a:pt x="1" y="22864"/>
                  </a:lnTo>
                  <a:lnTo>
                    <a:pt x="1" y="34467"/>
                  </a:lnTo>
                  <a:lnTo>
                    <a:pt x="1" y="46801"/>
                  </a:lnTo>
                  <a:lnTo>
                    <a:pt x="1" y="60109"/>
                  </a:lnTo>
                  <a:lnTo>
                    <a:pt x="1" y="74414"/>
                  </a:lnTo>
                  <a:lnTo>
                    <a:pt x="1" y="89419"/>
                  </a:lnTo>
                  <a:lnTo>
                    <a:pt x="1" y="104632"/>
                  </a:lnTo>
                  <a:lnTo>
                    <a:pt x="1" y="119750"/>
                  </a:lnTo>
                  <a:lnTo>
                    <a:pt x="1" y="134662"/>
                  </a:lnTo>
                  <a:lnTo>
                    <a:pt x="1" y="149360"/>
                  </a:lnTo>
                  <a:lnTo>
                    <a:pt x="1" y="163877"/>
                  </a:lnTo>
                  <a:lnTo>
                    <a:pt x="1" y="178253"/>
                  </a:lnTo>
                  <a:lnTo>
                    <a:pt x="1" y="192526"/>
                  </a:lnTo>
                  <a:lnTo>
                    <a:pt x="1" y="206711"/>
                  </a:lnTo>
                  <a:lnTo>
                    <a:pt x="1" y="220418"/>
                  </a:lnTo>
                  <a:lnTo>
                    <a:pt x="1" y="234306"/>
                  </a:lnTo>
                  <a:lnTo>
                    <a:pt x="0" y="25071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063852" y="1295005"/>
              <a:ext cx="162459" cy="305327"/>
            </a:xfrm>
            <a:custGeom>
              <a:avLst/>
              <a:gdLst/>
              <a:ahLst/>
              <a:cxnLst/>
              <a:rect l="0" t="0" r="0" b="0"/>
              <a:pathLst>
                <a:path w="162459" h="305327">
                  <a:moveTo>
                    <a:pt x="147754" y="0"/>
                  </a:moveTo>
                  <a:lnTo>
                    <a:pt x="138886" y="5733"/>
                  </a:lnTo>
                  <a:lnTo>
                    <a:pt x="129899" y="10017"/>
                  </a:lnTo>
                  <a:lnTo>
                    <a:pt x="119908" y="13228"/>
                  </a:lnTo>
                  <a:lnTo>
                    <a:pt x="109100" y="15762"/>
                  </a:lnTo>
                  <a:lnTo>
                    <a:pt x="97937" y="18107"/>
                  </a:lnTo>
                  <a:lnTo>
                    <a:pt x="86736" y="20560"/>
                  </a:lnTo>
                  <a:lnTo>
                    <a:pt x="75797" y="23387"/>
                  </a:lnTo>
                  <a:lnTo>
                    <a:pt x="65460" y="26900"/>
                  </a:lnTo>
                  <a:lnTo>
                    <a:pt x="55848" y="31201"/>
                  </a:lnTo>
                  <a:lnTo>
                    <a:pt x="46904" y="36379"/>
                  </a:lnTo>
                  <a:lnTo>
                    <a:pt x="38502" y="42605"/>
                  </a:lnTo>
                  <a:lnTo>
                    <a:pt x="30523" y="49871"/>
                  </a:lnTo>
                  <a:lnTo>
                    <a:pt x="23179" y="58191"/>
                  </a:lnTo>
                  <a:lnTo>
                    <a:pt x="16997" y="67678"/>
                  </a:lnTo>
                  <a:lnTo>
                    <a:pt x="12169" y="78277"/>
                  </a:lnTo>
                  <a:lnTo>
                    <a:pt x="8417" y="89648"/>
                  </a:lnTo>
                  <a:lnTo>
                    <a:pt x="5201" y="101272"/>
                  </a:lnTo>
                  <a:lnTo>
                    <a:pt x="2169" y="112811"/>
                  </a:lnTo>
                  <a:lnTo>
                    <a:pt x="0" y="123440"/>
                  </a:lnTo>
                  <a:lnTo>
                    <a:pt x="677" y="130814"/>
                  </a:lnTo>
                  <a:lnTo>
                    <a:pt x="4733" y="133468"/>
                  </a:lnTo>
                  <a:lnTo>
                    <a:pt x="10802" y="132637"/>
                  </a:lnTo>
                  <a:lnTo>
                    <a:pt x="18319" y="129907"/>
                  </a:lnTo>
                  <a:lnTo>
                    <a:pt x="27233" y="126720"/>
                  </a:lnTo>
                  <a:lnTo>
                    <a:pt x="37425" y="123854"/>
                  </a:lnTo>
                  <a:lnTo>
                    <a:pt x="48509" y="121729"/>
                  </a:lnTo>
                  <a:lnTo>
                    <a:pt x="59935" y="120653"/>
                  </a:lnTo>
                  <a:lnTo>
                    <a:pt x="71355" y="120666"/>
                  </a:lnTo>
                  <a:lnTo>
                    <a:pt x="82631" y="121787"/>
                  </a:lnTo>
                  <a:lnTo>
                    <a:pt x="93735" y="124124"/>
                  </a:lnTo>
                  <a:lnTo>
                    <a:pt x="104680" y="127616"/>
                  </a:lnTo>
                  <a:lnTo>
                    <a:pt x="115336" y="132077"/>
                  </a:lnTo>
                  <a:lnTo>
                    <a:pt x="125425" y="137286"/>
                  </a:lnTo>
                  <a:lnTo>
                    <a:pt x="134836" y="143056"/>
                  </a:lnTo>
                  <a:lnTo>
                    <a:pt x="143291" y="149556"/>
                  </a:lnTo>
                  <a:lnTo>
                    <a:pt x="150293" y="157283"/>
                  </a:lnTo>
                  <a:lnTo>
                    <a:pt x="155700" y="166405"/>
                  </a:lnTo>
                  <a:lnTo>
                    <a:pt x="159516" y="176634"/>
                  </a:lnTo>
                  <a:lnTo>
                    <a:pt x="161719" y="187417"/>
                  </a:lnTo>
                  <a:lnTo>
                    <a:pt x="162458" y="198369"/>
                  </a:lnTo>
                  <a:lnTo>
                    <a:pt x="161837" y="209145"/>
                  </a:lnTo>
                  <a:lnTo>
                    <a:pt x="159834" y="219374"/>
                  </a:lnTo>
                  <a:lnTo>
                    <a:pt x="156559" y="228915"/>
                  </a:lnTo>
                  <a:lnTo>
                    <a:pt x="152074" y="237813"/>
                  </a:lnTo>
                  <a:lnTo>
                    <a:pt x="146315" y="246183"/>
                  </a:lnTo>
                  <a:lnTo>
                    <a:pt x="139367" y="254147"/>
                  </a:lnTo>
                  <a:lnTo>
                    <a:pt x="131431" y="261650"/>
                  </a:lnTo>
                  <a:lnTo>
                    <a:pt x="122733" y="268471"/>
                  </a:lnTo>
                  <a:lnTo>
                    <a:pt x="113472" y="274542"/>
                  </a:lnTo>
                  <a:lnTo>
                    <a:pt x="103643" y="279943"/>
                  </a:lnTo>
                  <a:lnTo>
                    <a:pt x="93061" y="284804"/>
                  </a:lnTo>
                  <a:lnTo>
                    <a:pt x="81695" y="289256"/>
                  </a:lnTo>
                  <a:lnTo>
                    <a:pt x="70057" y="293260"/>
                  </a:lnTo>
                  <a:lnTo>
                    <a:pt x="57867" y="297004"/>
                  </a:lnTo>
                  <a:lnTo>
                    <a:pt x="42934" y="300820"/>
                  </a:lnTo>
                  <a:lnTo>
                    <a:pt x="21412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2564345" y="1831958"/>
            <a:ext cx="25666" cy="305328"/>
          </a:xfrm>
          <a:custGeom>
            <a:avLst/>
            <a:gdLst/>
            <a:ahLst/>
            <a:cxnLst/>
            <a:rect l="0" t="0" r="0" b="0"/>
            <a:pathLst>
              <a:path w="25666" h="305328">
                <a:moveTo>
                  <a:pt x="4608" y="0"/>
                </a:moveTo>
                <a:lnTo>
                  <a:pt x="1808" y="11735"/>
                </a:lnTo>
                <a:lnTo>
                  <a:pt x="306" y="22864"/>
                </a:lnTo>
                <a:lnTo>
                  <a:pt x="0" y="34467"/>
                </a:lnTo>
                <a:lnTo>
                  <a:pt x="679" y="46801"/>
                </a:lnTo>
                <a:lnTo>
                  <a:pt x="2147" y="60109"/>
                </a:lnTo>
                <a:lnTo>
                  <a:pt x="4216" y="74419"/>
                </a:lnTo>
                <a:lnTo>
                  <a:pt x="6725" y="89596"/>
                </a:lnTo>
                <a:lnTo>
                  <a:pt x="9548" y="105458"/>
                </a:lnTo>
                <a:lnTo>
                  <a:pt x="12586" y="121824"/>
                </a:lnTo>
                <a:lnTo>
                  <a:pt x="15606" y="138389"/>
                </a:lnTo>
                <a:lnTo>
                  <a:pt x="18254" y="154735"/>
                </a:lnTo>
                <a:lnTo>
                  <a:pt x="20366" y="170655"/>
                </a:lnTo>
                <a:lnTo>
                  <a:pt x="21954" y="186124"/>
                </a:lnTo>
                <a:lnTo>
                  <a:pt x="23103" y="201204"/>
                </a:lnTo>
                <a:lnTo>
                  <a:pt x="23914" y="215977"/>
                </a:lnTo>
                <a:lnTo>
                  <a:pt x="24477" y="230493"/>
                </a:lnTo>
                <a:lnTo>
                  <a:pt x="24925" y="246508"/>
                </a:lnTo>
                <a:lnTo>
                  <a:pt x="25298" y="268784"/>
                </a:lnTo>
                <a:lnTo>
                  <a:pt x="25665" y="30532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2459154" y="1799788"/>
            <a:ext cx="2874943" cy="484896"/>
            <a:chOff x="2459154" y="1799788"/>
            <a:chExt cx="2874943" cy="484896"/>
          </a:xfrm>
        </p:grpSpPr>
        <p:sp>
          <p:nvSpPr>
            <p:cNvPr id="53" name="Freeform 52"/>
            <p:cNvSpPr/>
            <p:nvPr/>
          </p:nvSpPr>
          <p:spPr>
            <a:xfrm>
              <a:off x="2459154" y="1821430"/>
              <a:ext cx="141385" cy="211259"/>
            </a:xfrm>
            <a:custGeom>
              <a:avLst/>
              <a:gdLst/>
              <a:ahLst/>
              <a:cxnLst/>
              <a:rect l="0" t="0" r="0" b="0"/>
              <a:pathLst>
                <a:path w="141385" h="211259">
                  <a:moveTo>
                    <a:pt x="141384" y="147399"/>
                  </a:moveTo>
                  <a:lnTo>
                    <a:pt x="132583" y="150399"/>
                  </a:lnTo>
                  <a:lnTo>
                    <a:pt x="124236" y="153822"/>
                  </a:lnTo>
                  <a:lnTo>
                    <a:pt x="115538" y="158013"/>
                  </a:lnTo>
                  <a:lnTo>
                    <a:pt x="106417" y="162741"/>
                  </a:lnTo>
                  <a:lnTo>
                    <a:pt x="96922" y="167574"/>
                  </a:lnTo>
                  <a:lnTo>
                    <a:pt x="87130" y="172256"/>
                  </a:lnTo>
                  <a:lnTo>
                    <a:pt x="77116" y="176865"/>
                  </a:lnTo>
                  <a:lnTo>
                    <a:pt x="66942" y="181715"/>
                  </a:lnTo>
                  <a:lnTo>
                    <a:pt x="56656" y="186976"/>
                  </a:lnTo>
                  <a:lnTo>
                    <a:pt x="46291" y="192662"/>
                  </a:lnTo>
                  <a:lnTo>
                    <a:pt x="35874" y="198711"/>
                  </a:lnTo>
                  <a:lnTo>
                    <a:pt x="25428" y="205009"/>
                  </a:lnTo>
                  <a:lnTo>
                    <a:pt x="15268" y="210242"/>
                  </a:lnTo>
                  <a:lnTo>
                    <a:pt x="6929" y="211258"/>
                  </a:lnTo>
                  <a:lnTo>
                    <a:pt x="1973" y="207025"/>
                  </a:lnTo>
                  <a:lnTo>
                    <a:pt x="0" y="199568"/>
                  </a:lnTo>
                  <a:lnTo>
                    <a:pt x="59" y="190262"/>
                  </a:lnTo>
                  <a:lnTo>
                    <a:pt x="1400" y="180041"/>
                  </a:lnTo>
                  <a:lnTo>
                    <a:pt x="3535" y="169432"/>
                  </a:lnTo>
                  <a:lnTo>
                    <a:pt x="6164" y="158370"/>
                  </a:lnTo>
                  <a:lnTo>
                    <a:pt x="9106" y="146348"/>
                  </a:lnTo>
                  <a:lnTo>
                    <a:pt x="12241" y="133152"/>
                  </a:lnTo>
                  <a:lnTo>
                    <a:pt x="15336" y="119017"/>
                  </a:lnTo>
                  <a:lnTo>
                    <a:pt x="18038" y="104450"/>
                  </a:lnTo>
                  <a:lnTo>
                    <a:pt x="20189" y="89800"/>
                  </a:lnTo>
                  <a:lnTo>
                    <a:pt x="21807" y="75249"/>
                  </a:lnTo>
                  <a:lnTo>
                    <a:pt x="23152" y="59150"/>
                  </a:lnTo>
                  <a:lnTo>
                    <a:pt x="24339" y="36740"/>
                  </a:lnTo>
                  <a:lnTo>
                    <a:pt x="255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05823" y="2147813"/>
              <a:ext cx="36689" cy="115814"/>
            </a:xfrm>
            <a:custGeom>
              <a:avLst/>
              <a:gdLst/>
              <a:ahLst/>
              <a:cxnLst/>
              <a:rect l="0" t="0" r="0" b="0"/>
              <a:pathLst>
                <a:path w="36689" h="115814">
                  <a:moveTo>
                    <a:pt x="21057" y="0"/>
                  </a:moveTo>
                  <a:lnTo>
                    <a:pt x="26791" y="8868"/>
                  </a:lnTo>
                  <a:lnTo>
                    <a:pt x="31075" y="17855"/>
                  </a:lnTo>
                  <a:lnTo>
                    <a:pt x="34272" y="27842"/>
                  </a:lnTo>
                  <a:lnTo>
                    <a:pt x="36287" y="38477"/>
                  </a:lnTo>
                  <a:lnTo>
                    <a:pt x="36688" y="48991"/>
                  </a:lnTo>
                  <a:lnTo>
                    <a:pt x="35376" y="58943"/>
                  </a:lnTo>
                  <a:lnTo>
                    <a:pt x="32554" y="68230"/>
                  </a:lnTo>
                  <a:lnTo>
                    <a:pt x="28529" y="76918"/>
                  </a:lnTo>
                  <a:lnTo>
                    <a:pt x="23613" y="85118"/>
                  </a:lnTo>
                  <a:lnTo>
                    <a:pt x="18362" y="92650"/>
                  </a:lnTo>
                  <a:lnTo>
                    <a:pt x="13058" y="99766"/>
                  </a:lnTo>
                  <a:lnTo>
                    <a:pt x="7240" y="10709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60121" y="1799788"/>
              <a:ext cx="124729" cy="322790"/>
            </a:xfrm>
            <a:custGeom>
              <a:avLst/>
              <a:gdLst/>
              <a:ahLst/>
              <a:cxnLst/>
              <a:rect l="0" t="0" r="0" b="0"/>
              <a:pathLst>
                <a:path w="124729" h="322790">
                  <a:moveTo>
                    <a:pt x="124728" y="95341"/>
                  </a:moveTo>
                  <a:lnTo>
                    <a:pt x="118861" y="101276"/>
                  </a:lnTo>
                  <a:lnTo>
                    <a:pt x="113296" y="107480"/>
                  </a:lnTo>
                  <a:lnTo>
                    <a:pt x="107497" y="114581"/>
                  </a:lnTo>
                  <a:lnTo>
                    <a:pt x="101417" y="122694"/>
                  </a:lnTo>
                  <a:lnTo>
                    <a:pt x="95087" y="131989"/>
                  </a:lnTo>
                  <a:lnTo>
                    <a:pt x="88559" y="142432"/>
                  </a:lnTo>
                  <a:lnTo>
                    <a:pt x="81883" y="153684"/>
                  </a:lnTo>
                  <a:lnTo>
                    <a:pt x="75100" y="165222"/>
                  </a:lnTo>
                  <a:lnTo>
                    <a:pt x="68242" y="176718"/>
                  </a:lnTo>
                  <a:lnTo>
                    <a:pt x="61333" y="188044"/>
                  </a:lnTo>
                  <a:lnTo>
                    <a:pt x="54388" y="199181"/>
                  </a:lnTo>
                  <a:lnTo>
                    <a:pt x="47423" y="210154"/>
                  </a:lnTo>
                  <a:lnTo>
                    <a:pt x="40610" y="220998"/>
                  </a:lnTo>
                  <a:lnTo>
                    <a:pt x="34262" y="231746"/>
                  </a:lnTo>
                  <a:lnTo>
                    <a:pt x="28516" y="242429"/>
                  </a:lnTo>
                  <a:lnTo>
                    <a:pt x="23505" y="253234"/>
                  </a:lnTo>
                  <a:lnTo>
                    <a:pt x="19438" y="264480"/>
                  </a:lnTo>
                  <a:lnTo>
                    <a:pt x="16346" y="276295"/>
                  </a:lnTo>
                  <a:lnTo>
                    <a:pt x="14592" y="288163"/>
                  </a:lnTo>
                  <a:lnTo>
                    <a:pt x="14921" y="299064"/>
                  </a:lnTo>
                  <a:lnTo>
                    <a:pt x="17549" y="308489"/>
                  </a:lnTo>
                  <a:lnTo>
                    <a:pt x="22076" y="315950"/>
                  </a:lnTo>
                  <a:lnTo>
                    <a:pt x="27788" y="320755"/>
                  </a:lnTo>
                  <a:lnTo>
                    <a:pt x="34148" y="322789"/>
                  </a:lnTo>
                  <a:lnTo>
                    <a:pt x="41007" y="322240"/>
                  </a:lnTo>
                  <a:lnTo>
                    <a:pt x="48509" y="319303"/>
                  </a:lnTo>
                  <a:lnTo>
                    <a:pt x="56695" y="314329"/>
                  </a:lnTo>
                  <a:lnTo>
                    <a:pt x="65325" y="307589"/>
                  </a:lnTo>
                  <a:lnTo>
                    <a:pt x="73973" y="299179"/>
                  </a:lnTo>
                  <a:lnTo>
                    <a:pt x="82375" y="289305"/>
                  </a:lnTo>
                  <a:lnTo>
                    <a:pt x="90136" y="278254"/>
                  </a:lnTo>
                  <a:lnTo>
                    <a:pt x="96664" y="266313"/>
                  </a:lnTo>
                  <a:lnTo>
                    <a:pt x="101748" y="253729"/>
                  </a:lnTo>
                  <a:lnTo>
                    <a:pt x="105348" y="240857"/>
                  </a:lnTo>
                  <a:lnTo>
                    <a:pt x="107405" y="228142"/>
                  </a:lnTo>
                  <a:lnTo>
                    <a:pt x="108045" y="215817"/>
                  </a:lnTo>
                  <a:lnTo>
                    <a:pt x="107358" y="204085"/>
                  </a:lnTo>
                  <a:lnTo>
                    <a:pt x="105311" y="193198"/>
                  </a:lnTo>
                  <a:lnTo>
                    <a:pt x="102012" y="183208"/>
                  </a:lnTo>
                  <a:lnTo>
                    <a:pt x="97680" y="174006"/>
                  </a:lnTo>
                  <a:lnTo>
                    <a:pt x="92556" y="165430"/>
                  </a:lnTo>
                  <a:lnTo>
                    <a:pt x="86848" y="157324"/>
                  </a:lnTo>
                  <a:lnTo>
                    <a:pt x="80558" y="149555"/>
                  </a:lnTo>
                  <a:lnTo>
                    <a:pt x="73505" y="142024"/>
                  </a:lnTo>
                  <a:lnTo>
                    <a:pt x="65653" y="134658"/>
                  </a:lnTo>
                  <a:lnTo>
                    <a:pt x="57262" y="127404"/>
                  </a:lnTo>
                  <a:lnTo>
                    <a:pt x="48783" y="120227"/>
                  </a:lnTo>
                  <a:lnTo>
                    <a:pt x="40487" y="113102"/>
                  </a:lnTo>
                  <a:lnTo>
                    <a:pt x="32460" y="106012"/>
                  </a:lnTo>
                  <a:lnTo>
                    <a:pt x="24689" y="98946"/>
                  </a:lnTo>
                  <a:lnTo>
                    <a:pt x="17143" y="91886"/>
                  </a:lnTo>
                  <a:lnTo>
                    <a:pt x="10263" y="84500"/>
                  </a:lnTo>
                  <a:lnTo>
                    <a:pt x="4926" y="76170"/>
                  </a:lnTo>
                  <a:lnTo>
                    <a:pt x="1492" y="66645"/>
                  </a:lnTo>
                  <a:lnTo>
                    <a:pt x="0" y="56314"/>
                  </a:lnTo>
                  <a:lnTo>
                    <a:pt x="436" y="45994"/>
                  </a:lnTo>
                  <a:lnTo>
                    <a:pt x="2592" y="36172"/>
                  </a:lnTo>
                  <a:lnTo>
                    <a:pt x="6462" y="27138"/>
                  </a:lnTo>
                  <a:lnTo>
                    <a:pt x="12324" y="19150"/>
                  </a:lnTo>
                  <a:lnTo>
                    <a:pt x="20153" y="12237"/>
                  </a:lnTo>
                  <a:lnTo>
                    <a:pt x="29662" y="6578"/>
                  </a:lnTo>
                  <a:lnTo>
                    <a:pt x="40485" y="2593"/>
                  </a:lnTo>
                  <a:lnTo>
                    <a:pt x="52269" y="363"/>
                  </a:lnTo>
                  <a:lnTo>
                    <a:pt x="64247" y="0"/>
                  </a:lnTo>
                  <a:lnTo>
                    <a:pt x="75289" y="1799"/>
                  </a:lnTo>
                  <a:lnTo>
                    <a:pt x="84850" y="5719"/>
                  </a:lnTo>
                  <a:lnTo>
                    <a:pt x="92758" y="11605"/>
                  </a:lnTo>
                  <a:lnTo>
                    <a:pt x="98935" y="19367"/>
                  </a:lnTo>
                  <a:lnTo>
                    <a:pt x="103526" y="28767"/>
                  </a:lnTo>
                  <a:lnTo>
                    <a:pt x="106493" y="39313"/>
                  </a:lnTo>
                  <a:lnTo>
                    <a:pt x="107527" y="50375"/>
                  </a:lnTo>
                  <a:lnTo>
                    <a:pt x="106644" y="61542"/>
                  </a:lnTo>
                  <a:lnTo>
                    <a:pt x="104430" y="72375"/>
                  </a:lnTo>
                  <a:lnTo>
                    <a:pt x="101651" y="83481"/>
                  </a:lnTo>
                  <a:lnTo>
                    <a:pt x="98065" y="96945"/>
                  </a:lnTo>
                  <a:lnTo>
                    <a:pt x="93143" y="1163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253305" y="2126756"/>
              <a:ext cx="35577" cy="115815"/>
            </a:xfrm>
            <a:custGeom>
              <a:avLst/>
              <a:gdLst/>
              <a:ahLst/>
              <a:cxnLst/>
              <a:rect l="0" t="0" r="0" b="0"/>
              <a:pathLst>
                <a:path w="35577" h="115815">
                  <a:moveTo>
                    <a:pt x="0" y="0"/>
                  </a:moveTo>
                  <a:lnTo>
                    <a:pt x="5868" y="5868"/>
                  </a:lnTo>
                  <a:lnTo>
                    <a:pt x="11432" y="11432"/>
                  </a:lnTo>
                  <a:lnTo>
                    <a:pt x="17222" y="17240"/>
                  </a:lnTo>
                  <a:lnTo>
                    <a:pt x="22957" y="23666"/>
                  </a:lnTo>
                  <a:lnTo>
                    <a:pt x="27990" y="31293"/>
                  </a:lnTo>
                  <a:lnTo>
                    <a:pt x="32003" y="40319"/>
                  </a:lnTo>
                  <a:lnTo>
                    <a:pt x="34683" y="50300"/>
                  </a:lnTo>
                  <a:lnTo>
                    <a:pt x="35576" y="60379"/>
                  </a:lnTo>
                  <a:lnTo>
                    <a:pt x="34619" y="70038"/>
                  </a:lnTo>
                  <a:lnTo>
                    <a:pt x="32169" y="79018"/>
                  </a:lnTo>
                  <a:lnTo>
                    <a:pt x="28469" y="88139"/>
                  </a:lnTo>
                  <a:lnTo>
                    <a:pt x="22075" y="99313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05989" y="1884601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21057" y="0"/>
                  </a:moveTo>
                  <a:lnTo>
                    <a:pt x="18190" y="9002"/>
                  </a:lnTo>
                  <a:lnTo>
                    <a:pt x="16049" y="19269"/>
                  </a:lnTo>
                  <a:lnTo>
                    <a:pt x="14446" y="31849"/>
                  </a:lnTo>
                  <a:lnTo>
                    <a:pt x="13265" y="46203"/>
                  </a:lnTo>
                  <a:lnTo>
                    <a:pt x="12416" y="61351"/>
                  </a:lnTo>
                  <a:lnTo>
                    <a:pt x="11819" y="76640"/>
                  </a:lnTo>
                  <a:lnTo>
                    <a:pt x="11404" y="91947"/>
                  </a:lnTo>
                  <a:lnTo>
                    <a:pt x="11120" y="107497"/>
                  </a:lnTo>
                  <a:lnTo>
                    <a:pt x="10926" y="123427"/>
                  </a:lnTo>
                  <a:lnTo>
                    <a:pt x="10796" y="139579"/>
                  </a:lnTo>
                  <a:lnTo>
                    <a:pt x="10707" y="155589"/>
                  </a:lnTo>
                  <a:lnTo>
                    <a:pt x="10644" y="171249"/>
                  </a:lnTo>
                  <a:lnTo>
                    <a:pt x="10431" y="186360"/>
                  </a:lnTo>
                  <a:lnTo>
                    <a:pt x="9757" y="200661"/>
                  </a:lnTo>
                  <a:lnTo>
                    <a:pt x="8490" y="214081"/>
                  </a:lnTo>
                  <a:lnTo>
                    <a:pt x="6817" y="226268"/>
                  </a:lnTo>
                  <a:lnTo>
                    <a:pt x="4981" y="237702"/>
                  </a:lnTo>
                  <a:lnTo>
                    <a:pt x="2819" y="249387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21803" y="1896647"/>
              <a:ext cx="189514" cy="251106"/>
            </a:xfrm>
            <a:custGeom>
              <a:avLst/>
              <a:gdLst/>
              <a:ahLst/>
              <a:cxnLst/>
              <a:rect l="0" t="0" r="0" b="0"/>
              <a:pathLst>
                <a:path w="189514" h="251106">
                  <a:moveTo>
                    <a:pt x="0" y="61653"/>
                  </a:moveTo>
                  <a:lnTo>
                    <a:pt x="3001" y="50052"/>
                  </a:lnTo>
                  <a:lnTo>
                    <a:pt x="6423" y="40203"/>
                  </a:lnTo>
                  <a:lnTo>
                    <a:pt x="10624" y="31203"/>
                  </a:lnTo>
                  <a:lnTo>
                    <a:pt x="15697" y="22934"/>
                  </a:lnTo>
                  <a:lnTo>
                    <a:pt x="21826" y="15555"/>
                  </a:lnTo>
                  <a:lnTo>
                    <a:pt x="29005" y="9099"/>
                  </a:lnTo>
                  <a:lnTo>
                    <a:pt x="36920" y="3939"/>
                  </a:lnTo>
                  <a:lnTo>
                    <a:pt x="45066" y="829"/>
                  </a:lnTo>
                  <a:lnTo>
                    <a:pt x="53133" y="0"/>
                  </a:lnTo>
                  <a:lnTo>
                    <a:pt x="61005" y="1224"/>
                  </a:lnTo>
                  <a:lnTo>
                    <a:pt x="68670" y="4097"/>
                  </a:lnTo>
                  <a:lnTo>
                    <a:pt x="76153" y="8216"/>
                  </a:lnTo>
                  <a:lnTo>
                    <a:pt x="83331" y="13401"/>
                  </a:lnTo>
                  <a:lnTo>
                    <a:pt x="89932" y="19697"/>
                  </a:lnTo>
                  <a:lnTo>
                    <a:pt x="95852" y="27043"/>
                  </a:lnTo>
                  <a:lnTo>
                    <a:pt x="100981" y="35431"/>
                  </a:lnTo>
                  <a:lnTo>
                    <a:pt x="105128" y="44972"/>
                  </a:lnTo>
                  <a:lnTo>
                    <a:pt x="108287" y="55616"/>
                  </a:lnTo>
                  <a:lnTo>
                    <a:pt x="110595" y="67188"/>
                  </a:lnTo>
                  <a:lnTo>
                    <a:pt x="112235" y="79481"/>
                  </a:lnTo>
                  <a:lnTo>
                    <a:pt x="113379" y="92305"/>
                  </a:lnTo>
                  <a:lnTo>
                    <a:pt x="114167" y="105509"/>
                  </a:lnTo>
                  <a:lnTo>
                    <a:pt x="114704" y="118978"/>
                  </a:lnTo>
                  <a:lnTo>
                    <a:pt x="115063" y="132626"/>
                  </a:lnTo>
                  <a:lnTo>
                    <a:pt x="115136" y="146232"/>
                  </a:lnTo>
                  <a:lnTo>
                    <a:pt x="114653" y="159447"/>
                  </a:lnTo>
                  <a:lnTo>
                    <a:pt x="113505" y="172114"/>
                  </a:lnTo>
                  <a:lnTo>
                    <a:pt x="111582" y="184248"/>
                  </a:lnTo>
                  <a:lnTo>
                    <a:pt x="108686" y="195937"/>
                  </a:lnTo>
                  <a:lnTo>
                    <a:pt x="104806" y="207275"/>
                  </a:lnTo>
                  <a:lnTo>
                    <a:pt x="99912" y="218026"/>
                  </a:lnTo>
                  <a:lnTo>
                    <a:pt x="93877" y="227647"/>
                  </a:lnTo>
                  <a:lnTo>
                    <a:pt x="86744" y="235925"/>
                  </a:lnTo>
                  <a:lnTo>
                    <a:pt x="78683" y="242636"/>
                  </a:lnTo>
                  <a:lnTo>
                    <a:pt x="69903" y="247396"/>
                  </a:lnTo>
                  <a:lnTo>
                    <a:pt x="60595" y="250183"/>
                  </a:lnTo>
                  <a:lnTo>
                    <a:pt x="51075" y="251105"/>
                  </a:lnTo>
                  <a:lnTo>
                    <a:pt x="41764" y="250220"/>
                  </a:lnTo>
                  <a:lnTo>
                    <a:pt x="32884" y="247730"/>
                  </a:lnTo>
                  <a:lnTo>
                    <a:pt x="24787" y="243620"/>
                  </a:lnTo>
                  <a:lnTo>
                    <a:pt x="18027" y="237589"/>
                  </a:lnTo>
                  <a:lnTo>
                    <a:pt x="12787" y="229648"/>
                  </a:lnTo>
                  <a:lnTo>
                    <a:pt x="9252" y="220233"/>
                  </a:lnTo>
                  <a:lnTo>
                    <a:pt x="7770" y="210004"/>
                  </a:lnTo>
                  <a:lnTo>
                    <a:pt x="8339" y="199436"/>
                  </a:lnTo>
                  <a:lnTo>
                    <a:pt x="10990" y="189259"/>
                  </a:lnTo>
                  <a:lnTo>
                    <a:pt x="15960" y="180497"/>
                  </a:lnTo>
                  <a:lnTo>
                    <a:pt x="23149" y="173581"/>
                  </a:lnTo>
                  <a:lnTo>
                    <a:pt x="32042" y="168584"/>
                  </a:lnTo>
                  <a:lnTo>
                    <a:pt x="41911" y="165507"/>
                  </a:lnTo>
                  <a:lnTo>
                    <a:pt x="52248" y="164138"/>
                  </a:lnTo>
                  <a:lnTo>
                    <a:pt x="62778" y="164147"/>
                  </a:lnTo>
                  <a:lnTo>
                    <a:pt x="73373" y="165198"/>
                  </a:lnTo>
                  <a:lnTo>
                    <a:pt x="83974" y="167013"/>
                  </a:lnTo>
                  <a:lnTo>
                    <a:pt x="94397" y="169531"/>
                  </a:lnTo>
                  <a:lnTo>
                    <a:pt x="104330" y="172898"/>
                  </a:lnTo>
                  <a:lnTo>
                    <a:pt x="113649" y="177127"/>
                  </a:lnTo>
                  <a:lnTo>
                    <a:pt x="122553" y="182102"/>
                  </a:lnTo>
                  <a:lnTo>
                    <a:pt x="131453" y="187666"/>
                  </a:lnTo>
                  <a:lnTo>
                    <a:pt x="140583" y="193660"/>
                  </a:lnTo>
                  <a:lnTo>
                    <a:pt x="149745" y="199657"/>
                  </a:lnTo>
                  <a:lnTo>
                    <a:pt x="159401" y="205552"/>
                  </a:lnTo>
                  <a:lnTo>
                    <a:pt x="171520" y="211861"/>
                  </a:lnTo>
                  <a:lnTo>
                    <a:pt x="189513" y="2195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74487" y="2116227"/>
              <a:ext cx="47308" cy="115815"/>
            </a:xfrm>
            <a:custGeom>
              <a:avLst/>
              <a:gdLst/>
              <a:ahLst/>
              <a:cxnLst/>
              <a:rect l="0" t="0" r="0" b="0"/>
              <a:pathLst>
                <a:path w="47308" h="115815">
                  <a:moveTo>
                    <a:pt x="0" y="0"/>
                  </a:moveTo>
                  <a:lnTo>
                    <a:pt x="5868" y="5868"/>
                  </a:lnTo>
                  <a:lnTo>
                    <a:pt x="11432" y="11433"/>
                  </a:lnTo>
                  <a:lnTo>
                    <a:pt x="17227" y="17236"/>
                  </a:lnTo>
                  <a:lnTo>
                    <a:pt x="23134" y="23490"/>
                  </a:lnTo>
                  <a:lnTo>
                    <a:pt x="28816" y="30468"/>
                  </a:lnTo>
                  <a:lnTo>
                    <a:pt x="34086" y="38254"/>
                  </a:lnTo>
                  <a:lnTo>
                    <a:pt x="38764" y="46928"/>
                  </a:lnTo>
                  <a:lnTo>
                    <a:pt x="42601" y="56656"/>
                  </a:lnTo>
                  <a:lnTo>
                    <a:pt x="45541" y="67404"/>
                  </a:lnTo>
                  <a:lnTo>
                    <a:pt x="47307" y="78410"/>
                  </a:lnTo>
                  <a:lnTo>
                    <a:pt x="47287" y="89356"/>
                  </a:lnTo>
                  <a:lnTo>
                    <a:pt x="43241" y="101201"/>
                  </a:lnTo>
                  <a:lnTo>
                    <a:pt x="31585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238922" y="1895129"/>
              <a:ext cx="14592" cy="273742"/>
            </a:xfrm>
            <a:custGeom>
              <a:avLst/>
              <a:gdLst/>
              <a:ahLst/>
              <a:cxnLst/>
              <a:rect l="0" t="0" r="0" b="0"/>
              <a:pathLst>
                <a:path w="14592" h="273742">
                  <a:moveTo>
                    <a:pt x="14591" y="0"/>
                  </a:moveTo>
                  <a:lnTo>
                    <a:pt x="11724" y="11735"/>
                  </a:lnTo>
                  <a:lnTo>
                    <a:pt x="9582" y="22864"/>
                  </a:lnTo>
                  <a:lnTo>
                    <a:pt x="7983" y="34467"/>
                  </a:lnTo>
                  <a:lnTo>
                    <a:pt x="6976" y="46801"/>
                  </a:lnTo>
                  <a:lnTo>
                    <a:pt x="6776" y="60109"/>
                  </a:lnTo>
                  <a:lnTo>
                    <a:pt x="7423" y="74414"/>
                  </a:lnTo>
                  <a:lnTo>
                    <a:pt x="8488" y="89419"/>
                  </a:lnTo>
                  <a:lnTo>
                    <a:pt x="9203" y="104632"/>
                  </a:lnTo>
                  <a:lnTo>
                    <a:pt x="9164" y="119750"/>
                  </a:lnTo>
                  <a:lnTo>
                    <a:pt x="8473" y="134662"/>
                  </a:lnTo>
                  <a:lnTo>
                    <a:pt x="7545" y="149360"/>
                  </a:lnTo>
                  <a:lnTo>
                    <a:pt x="6656" y="163876"/>
                  </a:lnTo>
                  <a:lnTo>
                    <a:pt x="5756" y="178253"/>
                  </a:lnTo>
                  <a:lnTo>
                    <a:pt x="4552" y="192525"/>
                  </a:lnTo>
                  <a:lnTo>
                    <a:pt x="2904" y="206711"/>
                  </a:lnTo>
                  <a:lnTo>
                    <a:pt x="1157" y="220418"/>
                  </a:lnTo>
                  <a:lnTo>
                    <a:pt x="0" y="234305"/>
                  </a:lnTo>
                  <a:lnTo>
                    <a:pt x="448" y="250712"/>
                  </a:lnTo>
                  <a:lnTo>
                    <a:pt x="4062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373031" y="1884601"/>
              <a:ext cx="133301" cy="262643"/>
            </a:xfrm>
            <a:custGeom>
              <a:avLst/>
              <a:gdLst/>
              <a:ahLst/>
              <a:cxnLst/>
              <a:rect l="0" t="0" r="0" b="0"/>
              <a:pathLst>
                <a:path w="133301" h="262643">
                  <a:moveTo>
                    <a:pt x="69995" y="0"/>
                  </a:moveTo>
                  <a:lnTo>
                    <a:pt x="64195" y="8801"/>
                  </a:lnTo>
                  <a:lnTo>
                    <a:pt x="59270" y="17148"/>
                  </a:lnTo>
                  <a:lnTo>
                    <a:pt x="54763" y="25851"/>
                  </a:lnTo>
                  <a:lnTo>
                    <a:pt x="50369" y="35144"/>
                  </a:lnTo>
                  <a:lnTo>
                    <a:pt x="45707" y="45288"/>
                  </a:lnTo>
                  <a:lnTo>
                    <a:pt x="40597" y="56328"/>
                  </a:lnTo>
                  <a:lnTo>
                    <a:pt x="35192" y="67995"/>
                  </a:lnTo>
                  <a:lnTo>
                    <a:pt x="29868" y="79817"/>
                  </a:lnTo>
                  <a:lnTo>
                    <a:pt x="24843" y="91511"/>
                  </a:lnTo>
                  <a:lnTo>
                    <a:pt x="20165" y="103141"/>
                  </a:lnTo>
                  <a:lnTo>
                    <a:pt x="15796" y="115015"/>
                  </a:lnTo>
                  <a:lnTo>
                    <a:pt x="11679" y="127305"/>
                  </a:lnTo>
                  <a:lnTo>
                    <a:pt x="7914" y="140187"/>
                  </a:lnTo>
                  <a:lnTo>
                    <a:pt x="4758" y="153906"/>
                  </a:lnTo>
                  <a:lnTo>
                    <a:pt x="2305" y="168503"/>
                  </a:lnTo>
                  <a:lnTo>
                    <a:pt x="658" y="183544"/>
                  </a:lnTo>
                  <a:lnTo>
                    <a:pt x="0" y="198255"/>
                  </a:lnTo>
                  <a:lnTo>
                    <a:pt x="347" y="212210"/>
                  </a:lnTo>
                  <a:lnTo>
                    <a:pt x="1886" y="225019"/>
                  </a:lnTo>
                  <a:lnTo>
                    <a:pt x="5046" y="236170"/>
                  </a:lnTo>
                  <a:lnTo>
                    <a:pt x="9918" y="245546"/>
                  </a:lnTo>
                  <a:lnTo>
                    <a:pt x="16462" y="253028"/>
                  </a:lnTo>
                  <a:lnTo>
                    <a:pt x="24674" y="258320"/>
                  </a:lnTo>
                  <a:lnTo>
                    <a:pt x="34374" y="261472"/>
                  </a:lnTo>
                  <a:lnTo>
                    <a:pt x="44953" y="262642"/>
                  </a:lnTo>
                  <a:lnTo>
                    <a:pt x="55506" y="261924"/>
                  </a:lnTo>
                  <a:lnTo>
                    <a:pt x="65522" y="259556"/>
                  </a:lnTo>
                  <a:lnTo>
                    <a:pt x="74871" y="255868"/>
                  </a:lnTo>
                  <a:lnTo>
                    <a:pt x="83610" y="251184"/>
                  </a:lnTo>
                  <a:lnTo>
                    <a:pt x="91855" y="245775"/>
                  </a:lnTo>
                  <a:lnTo>
                    <a:pt x="99562" y="239687"/>
                  </a:lnTo>
                  <a:lnTo>
                    <a:pt x="106526" y="232770"/>
                  </a:lnTo>
                  <a:lnTo>
                    <a:pt x="112698" y="225005"/>
                  </a:lnTo>
                  <a:lnTo>
                    <a:pt x="118167" y="216501"/>
                  </a:lnTo>
                  <a:lnTo>
                    <a:pt x="123076" y="207415"/>
                  </a:lnTo>
                  <a:lnTo>
                    <a:pt x="127550" y="197898"/>
                  </a:lnTo>
                  <a:lnTo>
                    <a:pt x="131217" y="188236"/>
                  </a:lnTo>
                  <a:lnTo>
                    <a:pt x="133242" y="178830"/>
                  </a:lnTo>
                  <a:lnTo>
                    <a:pt x="133300" y="169890"/>
                  </a:lnTo>
                  <a:lnTo>
                    <a:pt x="131373" y="161922"/>
                  </a:lnTo>
                  <a:lnTo>
                    <a:pt x="127486" y="155781"/>
                  </a:lnTo>
                  <a:lnTo>
                    <a:pt x="121870" y="151771"/>
                  </a:lnTo>
                  <a:lnTo>
                    <a:pt x="114863" y="149875"/>
                  </a:lnTo>
                  <a:lnTo>
                    <a:pt x="106805" y="150033"/>
                  </a:lnTo>
                  <a:lnTo>
                    <a:pt x="97989" y="151989"/>
                  </a:lnTo>
                  <a:lnTo>
                    <a:pt x="88803" y="155384"/>
                  </a:lnTo>
                  <a:lnTo>
                    <a:pt x="79717" y="159863"/>
                  </a:lnTo>
                  <a:lnTo>
                    <a:pt x="70983" y="165131"/>
                  </a:lnTo>
                  <a:lnTo>
                    <a:pt x="62814" y="171123"/>
                  </a:lnTo>
                  <a:lnTo>
                    <a:pt x="55474" y="177975"/>
                  </a:lnTo>
                  <a:lnTo>
                    <a:pt x="49021" y="185682"/>
                  </a:lnTo>
                  <a:lnTo>
                    <a:pt x="43502" y="193670"/>
                  </a:lnTo>
                  <a:lnTo>
                    <a:pt x="38493" y="201656"/>
                  </a:lnTo>
                  <a:lnTo>
                    <a:pt x="33557" y="210343"/>
                  </a:lnTo>
                  <a:lnTo>
                    <a:pt x="2788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622010" y="2168870"/>
              <a:ext cx="47698" cy="115814"/>
            </a:xfrm>
            <a:custGeom>
              <a:avLst/>
              <a:gdLst/>
              <a:ahLst/>
              <a:cxnLst/>
              <a:rect l="0" t="0" r="0" b="0"/>
              <a:pathLst>
                <a:path w="47698" h="115814">
                  <a:moveTo>
                    <a:pt x="21057" y="0"/>
                  </a:moveTo>
                  <a:lnTo>
                    <a:pt x="26857" y="5935"/>
                  </a:lnTo>
                  <a:lnTo>
                    <a:pt x="31781" y="12139"/>
                  </a:lnTo>
                  <a:lnTo>
                    <a:pt x="36280" y="19240"/>
                  </a:lnTo>
                  <a:lnTo>
                    <a:pt x="40327" y="27353"/>
                  </a:lnTo>
                  <a:lnTo>
                    <a:pt x="43693" y="36647"/>
                  </a:lnTo>
                  <a:lnTo>
                    <a:pt x="46288" y="47086"/>
                  </a:lnTo>
                  <a:lnTo>
                    <a:pt x="47697" y="58165"/>
                  </a:lnTo>
                  <a:lnTo>
                    <a:pt x="47130" y="69055"/>
                  </a:lnTo>
                  <a:lnTo>
                    <a:pt x="44341" y="79288"/>
                  </a:lnTo>
                  <a:lnTo>
                    <a:pt x="39622" y="88473"/>
                  </a:lnTo>
                  <a:lnTo>
                    <a:pt x="32869" y="97018"/>
                  </a:lnTo>
                  <a:lnTo>
                    <a:pt x="21249" y="105665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883072" y="1893014"/>
              <a:ext cx="233779" cy="280085"/>
            </a:xfrm>
            <a:custGeom>
              <a:avLst/>
              <a:gdLst/>
              <a:ahLst/>
              <a:cxnLst/>
              <a:rect l="0" t="0" r="0" b="0"/>
              <a:pathLst>
                <a:path w="233779" h="280085">
                  <a:moveTo>
                    <a:pt x="23207" y="23172"/>
                  </a:moveTo>
                  <a:lnTo>
                    <a:pt x="17883" y="31159"/>
                  </a:lnTo>
                  <a:lnTo>
                    <a:pt x="16876" y="32669"/>
                  </a:lnTo>
                  <a:lnTo>
                    <a:pt x="18930" y="29588"/>
                  </a:lnTo>
                  <a:lnTo>
                    <a:pt x="22724" y="23924"/>
                  </a:lnTo>
                  <a:lnTo>
                    <a:pt x="27935" y="17145"/>
                  </a:lnTo>
                  <a:lnTo>
                    <a:pt x="34807" y="10728"/>
                  </a:lnTo>
                  <a:lnTo>
                    <a:pt x="43359" y="5422"/>
                  </a:lnTo>
                  <a:lnTo>
                    <a:pt x="53206" y="1690"/>
                  </a:lnTo>
                  <a:lnTo>
                    <a:pt x="63734" y="0"/>
                  </a:lnTo>
                  <a:lnTo>
                    <a:pt x="74517" y="391"/>
                  </a:lnTo>
                  <a:lnTo>
                    <a:pt x="85180" y="2906"/>
                  </a:lnTo>
                  <a:lnTo>
                    <a:pt x="95333" y="7775"/>
                  </a:lnTo>
                  <a:lnTo>
                    <a:pt x="104815" y="14902"/>
                  </a:lnTo>
                  <a:lnTo>
                    <a:pt x="113333" y="24091"/>
                  </a:lnTo>
                  <a:lnTo>
                    <a:pt x="120384" y="35222"/>
                  </a:lnTo>
                  <a:lnTo>
                    <a:pt x="125832" y="48042"/>
                  </a:lnTo>
                  <a:lnTo>
                    <a:pt x="129847" y="62206"/>
                  </a:lnTo>
                  <a:lnTo>
                    <a:pt x="132717" y="77384"/>
                  </a:lnTo>
                  <a:lnTo>
                    <a:pt x="134720" y="93289"/>
                  </a:lnTo>
                  <a:lnTo>
                    <a:pt x="135934" y="109544"/>
                  </a:lnTo>
                  <a:lnTo>
                    <a:pt x="136233" y="125683"/>
                  </a:lnTo>
                  <a:lnTo>
                    <a:pt x="135618" y="141463"/>
                  </a:lnTo>
                  <a:lnTo>
                    <a:pt x="134054" y="156840"/>
                  </a:lnTo>
                  <a:lnTo>
                    <a:pt x="131402" y="171858"/>
                  </a:lnTo>
                  <a:lnTo>
                    <a:pt x="127688" y="186590"/>
                  </a:lnTo>
                  <a:lnTo>
                    <a:pt x="123076" y="200942"/>
                  </a:lnTo>
                  <a:lnTo>
                    <a:pt x="117763" y="214667"/>
                  </a:lnTo>
                  <a:lnTo>
                    <a:pt x="111927" y="227671"/>
                  </a:lnTo>
                  <a:lnTo>
                    <a:pt x="105552" y="239693"/>
                  </a:lnTo>
                  <a:lnTo>
                    <a:pt x="98441" y="250243"/>
                  </a:lnTo>
                  <a:lnTo>
                    <a:pt x="90542" y="259184"/>
                  </a:lnTo>
                  <a:lnTo>
                    <a:pt x="81779" y="266527"/>
                  </a:lnTo>
                  <a:lnTo>
                    <a:pt x="71986" y="272251"/>
                  </a:lnTo>
                  <a:lnTo>
                    <a:pt x="61182" y="276502"/>
                  </a:lnTo>
                  <a:lnTo>
                    <a:pt x="49842" y="279223"/>
                  </a:lnTo>
                  <a:lnTo>
                    <a:pt x="38770" y="280084"/>
                  </a:lnTo>
                  <a:lnTo>
                    <a:pt x="28411" y="279064"/>
                  </a:lnTo>
                  <a:lnTo>
                    <a:pt x="19170" y="276091"/>
                  </a:lnTo>
                  <a:lnTo>
                    <a:pt x="11567" y="270898"/>
                  </a:lnTo>
                  <a:lnTo>
                    <a:pt x="5726" y="263555"/>
                  </a:lnTo>
                  <a:lnTo>
                    <a:pt x="1771" y="254558"/>
                  </a:lnTo>
                  <a:lnTo>
                    <a:pt x="0" y="244617"/>
                  </a:lnTo>
                  <a:lnTo>
                    <a:pt x="361" y="234238"/>
                  </a:lnTo>
                  <a:lnTo>
                    <a:pt x="2533" y="223849"/>
                  </a:lnTo>
                  <a:lnTo>
                    <a:pt x="6116" y="213881"/>
                  </a:lnTo>
                  <a:lnTo>
                    <a:pt x="10751" y="204523"/>
                  </a:lnTo>
                  <a:lnTo>
                    <a:pt x="16471" y="196089"/>
                  </a:lnTo>
                  <a:lnTo>
                    <a:pt x="23665" y="189094"/>
                  </a:lnTo>
                  <a:lnTo>
                    <a:pt x="32421" y="183694"/>
                  </a:lnTo>
                  <a:lnTo>
                    <a:pt x="42233" y="180049"/>
                  </a:lnTo>
                  <a:lnTo>
                    <a:pt x="52203" y="178494"/>
                  </a:lnTo>
                  <a:lnTo>
                    <a:pt x="61801" y="179003"/>
                  </a:lnTo>
                  <a:lnTo>
                    <a:pt x="71024" y="181275"/>
                  </a:lnTo>
                  <a:lnTo>
                    <a:pt x="80204" y="184925"/>
                  </a:lnTo>
                  <a:lnTo>
                    <a:pt x="89563" y="189598"/>
                  </a:lnTo>
                  <a:lnTo>
                    <a:pt x="99171" y="195002"/>
                  </a:lnTo>
                  <a:lnTo>
                    <a:pt x="109014" y="200920"/>
                  </a:lnTo>
                  <a:lnTo>
                    <a:pt x="119051" y="207189"/>
                  </a:lnTo>
                  <a:lnTo>
                    <a:pt x="129234" y="213532"/>
                  </a:lnTo>
                  <a:lnTo>
                    <a:pt x="139524" y="219564"/>
                  </a:lnTo>
                  <a:lnTo>
                    <a:pt x="149889" y="225093"/>
                  </a:lnTo>
                  <a:lnTo>
                    <a:pt x="160306" y="229789"/>
                  </a:lnTo>
                  <a:lnTo>
                    <a:pt x="170759" y="233113"/>
                  </a:lnTo>
                  <a:lnTo>
                    <a:pt x="181228" y="234906"/>
                  </a:lnTo>
                  <a:lnTo>
                    <a:pt x="191443" y="235479"/>
                  </a:lnTo>
                  <a:lnTo>
                    <a:pt x="201992" y="235486"/>
                  </a:lnTo>
                  <a:lnTo>
                    <a:pt x="214922" y="234924"/>
                  </a:lnTo>
                  <a:lnTo>
                    <a:pt x="233778" y="2337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115461" y="1916186"/>
              <a:ext cx="218636" cy="279586"/>
            </a:xfrm>
            <a:custGeom>
              <a:avLst/>
              <a:gdLst/>
              <a:ahLst/>
              <a:cxnLst/>
              <a:rect l="0" t="0" r="0" b="0"/>
              <a:pathLst>
                <a:path w="218636" h="279586">
                  <a:moveTo>
                    <a:pt x="106673" y="0"/>
                  </a:moveTo>
                  <a:lnTo>
                    <a:pt x="97872" y="3001"/>
                  </a:lnTo>
                  <a:lnTo>
                    <a:pt x="89525" y="6423"/>
                  </a:lnTo>
                  <a:lnTo>
                    <a:pt x="80831" y="10624"/>
                  </a:lnTo>
                  <a:lnTo>
                    <a:pt x="71883" y="15697"/>
                  </a:lnTo>
                  <a:lnTo>
                    <a:pt x="63036" y="21827"/>
                  </a:lnTo>
                  <a:lnTo>
                    <a:pt x="54498" y="29015"/>
                  </a:lnTo>
                  <a:lnTo>
                    <a:pt x="46309" y="37275"/>
                  </a:lnTo>
                  <a:lnTo>
                    <a:pt x="38432" y="46718"/>
                  </a:lnTo>
                  <a:lnTo>
                    <a:pt x="30806" y="57287"/>
                  </a:lnTo>
                  <a:lnTo>
                    <a:pt x="23533" y="68637"/>
                  </a:lnTo>
                  <a:lnTo>
                    <a:pt x="16868" y="80247"/>
                  </a:lnTo>
                  <a:lnTo>
                    <a:pt x="10910" y="91798"/>
                  </a:lnTo>
                  <a:lnTo>
                    <a:pt x="5926" y="103333"/>
                  </a:lnTo>
                  <a:lnTo>
                    <a:pt x="2409" y="115143"/>
                  </a:lnTo>
                  <a:lnTo>
                    <a:pt x="490" y="127386"/>
                  </a:lnTo>
                  <a:lnTo>
                    <a:pt x="0" y="140066"/>
                  </a:lnTo>
                  <a:lnTo>
                    <a:pt x="650" y="153118"/>
                  </a:lnTo>
                  <a:lnTo>
                    <a:pt x="2159" y="166454"/>
                  </a:lnTo>
                  <a:lnTo>
                    <a:pt x="4287" y="179835"/>
                  </a:lnTo>
                  <a:lnTo>
                    <a:pt x="6853" y="192892"/>
                  </a:lnTo>
                  <a:lnTo>
                    <a:pt x="9727" y="205445"/>
                  </a:lnTo>
                  <a:lnTo>
                    <a:pt x="12976" y="217331"/>
                  </a:lnTo>
                  <a:lnTo>
                    <a:pt x="16843" y="228321"/>
                  </a:lnTo>
                  <a:lnTo>
                    <a:pt x="21414" y="238375"/>
                  </a:lnTo>
                  <a:lnTo>
                    <a:pt x="26791" y="247450"/>
                  </a:lnTo>
                  <a:lnTo>
                    <a:pt x="33158" y="255407"/>
                  </a:lnTo>
                  <a:lnTo>
                    <a:pt x="40522" y="262276"/>
                  </a:lnTo>
                  <a:lnTo>
                    <a:pt x="48910" y="268060"/>
                  </a:lnTo>
                  <a:lnTo>
                    <a:pt x="58442" y="272655"/>
                  </a:lnTo>
                  <a:lnTo>
                    <a:pt x="69074" y="276114"/>
                  </a:lnTo>
                  <a:lnTo>
                    <a:pt x="80466" y="278455"/>
                  </a:lnTo>
                  <a:lnTo>
                    <a:pt x="92104" y="279585"/>
                  </a:lnTo>
                  <a:lnTo>
                    <a:pt x="103670" y="279564"/>
                  </a:lnTo>
                  <a:lnTo>
                    <a:pt x="115046" y="278415"/>
                  </a:lnTo>
                  <a:lnTo>
                    <a:pt x="126216" y="276049"/>
                  </a:lnTo>
                  <a:lnTo>
                    <a:pt x="137207" y="272532"/>
                  </a:lnTo>
                  <a:lnTo>
                    <a:pt x="147893" y="268053"/>
                  </a:lnTo>
                  <a:lnTo>
                    <a:pt x="158003" y="262829"/>
                  </a:lnTo>
                  <a:lnTo>
                    <a:pt x="167432" y="257054"/>
                  </a:lnTo>
                  <a:lnTo>
                    <a:pt x="176069" y="250719"/>
                  </a:lnTo>
                  <a:lnTo>
                    <a:pt x="183726" y="243636"/>
                  </a:lnTo>
                  <a:lnTo>
                    <a:pt x="190394" y="235754"/>
                  </a:lnTo>
                  <a:lnTo>
                    <a:pt x="196212" y="227003"/>
                  </a:lnTo>
                  <a:lnTo>
                    <a:pt x="201362" y="217219"/>
                  </a:lnTo>
                  <a:lnTo>
                    <a:pt x="206010" y="206411"/>
                  </a:lnTo>
                  <a:lnTo>
                    <a:pt x="210134" y="194728"/>
                  </a:lnTo>
                  <a:lnTo>
                    <a:pt x="213532" y="182362"/>
                  </a:lnTo>
                  <a:lnTo>
                    <a:pt x="216148" y="169489"/>
                  </a:lnTo>
                  <a:lnTo>
                    <a:pt x="217905" y="156253"/>
                  </a:lnTo>
                  <a:lnTo>
                    <a:pt x="218635" y="142761"/>
                  </a:lnTo>
                  <a:lnTo>
                    <a:pt x="218337" y="129102"/>
                  </a:lnTo>
                  <a:lnTo>
                    <a:pt x="216831" y="115660"/>
                  </a:lnTo>
                  <a:lnTo>
                    <a:pt x="213692" y="103087"/>
                  </a:lnTo>
                  <a:lnTo>
                    <a:pt x="208839" y="91668"/>
                  </a:lnTo>
                  <a:lnTo>
                    <a:pt x="202478" y="81356"/>
                  </a:lnTo>
                  <a:lnTo>
                    <a:pt x="194920" y="71962"/>
                  </a:lnTo>
                  <a:lnTo>
                    <a:pt x="186464" y="63284"/>
                  </a:lnTo>
                  <a:lnTo>
                    <a:pt x="177195" y="55623"/>
                  </a:lnTo>
                  <a:lnTo>
                    <a:pt x="166995" y="49754"/>
                  </a:lnTo>
                  <a:lnTo>
                    <a:pt x="155886" y="45950"/>
                  </a:lnTo>
                  <a:lnTo>
                    <a:pt x="144223" y="43869"/>
                  </a:lnTo>
                  <a:lnTo>
                    <a:pt x="131269" y="42613"/>
                  </a:lnTo>
                  <a:lnTo>
                    <a:pt x="113651" y="42073"/>
                  </a:lnTo>
                  <a:lnTo>
                    <a:pt x="85616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3399065" y="1092634"/>
            <a:ext cx="1263522" cy="1178493"/>
            <a:chOff x="3399065" y="1092634"/>
            <a:chExt cx="1263522" cy="1178493"/>
          </a:xfrm>
        </p:grpSpPr>
        <p:sp>
          <p:nvSpPr>
            <p:cNvPr id="66" name="Freeform 65"/>
            <p:cNvSpPr/>
            <p:nvPr/>
          </p:nvSpPr>
          <p:spPr>
            <a:xfrm>
              <a:off x="4048184" y="1092634"/>
              <a:ext cx="614403" cy="568359"/>
            </a:xfrm>
            <a:custGeom>
              <a:avLst/>
              <a:gdLst/>
              <a:ahLst/>
              <a:cxnLst/>
              <a:rect l="0" t="0" r="0" b="0"/>
              <a:pathLst>
                <a:path w="614403" h="568359">
                  <a:moveTo>
                    <a:pt x="300085" y="33915"/>
                  </a:moveTo>
                  <a:lnTo>
                    <a:pt x="285550" y="33982"/>
                  </a:lnTo>
                  <a:lnTo>
                    <a:pt x="272920" y="34622"/>
                  </a:lnTo>
                  <a:lnTo>
                    <a:pt x="261010" y="35919"/>
                  </a:lnTo>
                  <a:lnTo>
                    <a:pt x="249356" y="37778"/>
                  </a:lnTo>
                  <a:lnTo>
                    <a:pt x="237515" y="40095"/>
                  </a:lnTo>
                  <a:lnTo>
                    <a:pt x="225279" y="42761"/>
                  </a:lnTo>
                  <a:lnTo>
                    <a:pt x="212784" y="45685"/>
                  </a:lnTo>
                  <a:lnTo>
                    <a:pt x="200393" y="48792"/>
                  </a:lnTo>
                  <a:lnTo>
                    <a:pt x="188313" y="52032"/>
                  </a:lnTo>
                  <a:lnTo>
                    <a:pt x="176422" y="55529"/>
                  </a:lnTo>
                  <a:lnTo>
                    <a:pt x="164372" y="59561"/>
                  </a:lnTo>
                  <a:lnTo>
                    <a:pt x="151977" y="64245"/>
                  </a:lnTo>
                  <a:lnTo>
                    <a:pt x="139534" y="69696"/>
                  </a:lnTo>
                  <a:lnTo>
                    <a:pt x="127706" y="76113"/>
                  </a:lnTo>
                  <a:lnTo>
                    <a:pt x="116824" y="83501"/>
                  </a:lnTo>
                  <a:lnTo>
                    <a:pt x="106889" y="91565"/>
                  </a:lnTo>
                  <a:lnTo>
                    <a:pt x="97756" y="99816"/>
                  </a:lnTo>
                  <a:lnTo>
                    <a:pt x="89243" y="107959"/>
                  </a:lnTo>
                  <a:lnTo>
                    <a:pt x="81185" y="116053"/>
                  </a:lnTo>
                  <a:lnTo>
                    <a:pt x="73453" y="124399"/>
                  </a:lnTo>
                  <a:lnTo>
                    <a:pt x="65954" y="133163"/>
                  </a:lnTo>
                  <a:lnTo>
                    <a:pt x="58779" y="142354"/>
                  </a:lnTo>
                  <a:lnTo>
                    <a:pt x="52187" y="151911"/>
                  </a:lnTo>
                  <a:lnTo>
                    <a:pt x="46272" y="161751"/>
                  </a:lnTo>
                  <a:lnTo>
                    <a:pt x="40979" y="171801"/>
                  </a:lnTo>
                  <a:lnTo>
                    <a:pt x="36189" y="182000"/>
                  </a:lnTo>
                  <a:lnTo>
                    <a:pt x="31777" y="192309"/>
                  </a:lnTo>
                  <a:lnTo>
                    <a:pt x="27474" y="202859"/>
                  </a:lnTo>
                  <a:lnTo>
                    <a:pt x="22891" y="213933"/>
                  </a:lnTo>
                  <a:lnTo>
                    <a:pt x="17848" y="225646"/>
                  </a:lnTo>
                  <a:lnTo>
                    <a:pt x="12664" y="237954"/>
                  </a:lnTo>
                  <a:lnTo>
                    <a:pt x="8023" y="250748"/>
                  </a:lnTo>
                  <a:lnTo>
                    <a:pt x="4281" y="263907"/>
                  </a:lnTo>
                  <a:lnTo>
                    <a:pt x="1617" y="277167"/>
                  </a:lnTo>
                  <a:lnTo>
                    <a:pt x="205" y="290143"/>
                  </a:lnTo>
                  <a:lnTo>
                    <a:pt x="0" y="302646"/>
                  </a:lnTo>
                  <a:lnTo>
                    <a:pt x="812" y="314668"/>
                  </a:lnTo>
                  <a:lnTo>
                    <a:pt x="2412" y="326281"/>
                  </a:lnTo>
                  <a:lnTo>
                    <a:pt x="4594" y="337577"/>
                  </a:lnTo>
                  <a:lnTo>
                    <a:pt x="7191" y="348639"/>
                  </a:lnTo>
                  <a:lnTo>
                    <a:pt x="10079" y="359534"/>
                  </a:lnTo>
                  <a:lnTo>
                    <a:pt x="13167" y="370312"/>
                  </a:lnTo>
                  <a:lnTo>
                    <a:pt x="16393" y="381009"/>
                  </a:lnTo>
                  <a:lnTo>
                    <a:pt x="19711" y="391652"/>
                  </a:lnTo>
                  <a:lnTo>
                    <a:pt x="23098" y="402253"/>
                  </a:lnTo>
                  <a:lnTo>
                    <a:pt x="26694" y="412660"/>
                  </a:lnTo>
                  <a:lnTo>
                    <a:pt x="30794" y="422574"/>
                  </a:lnTo>
                  <a:lnTo>
                    <a:pt x="35519" y="431872"/>
                  </a:lnTo>
                  <a:lnTo>
                    <a:pt x="40828" y="440591"/>
                  </a:lnTo>
                  <a:lnTo>
                    <a:pt x="46617" y="448833"/>
                  </a:lnTo>
                  <a:lnTo>
                    <a:pt x="52776" y="456712"/>
                  </a:lnTo>
                  <a:lnTo>
                    <a:pt x="59369" y="464327"/>
                  </a:lnTo>
                  <a:lnTo>
                    <a:pt x="66627" y="471754"/>
                  </a:lnTo>
                  <a:lnTo>
                    <a:pt x="74615" y="479051"/>
                  </a:lnTo>
                  <a:lnTo>
                    <a:pt x="83099" y="486257"/>
                  </a:lnTo>
                  <a:lnTo>
                    <a:pt x="91639" y="493403"/>
                  </a:lnTo>
                  <a:lnTo>
                    <a:pt x="99980" y="500507"/>
                  </a:lnTo>
                  <a:lnTo>
                    <a:pt x="108207" y="507582"/>
                  </a:lnTo>
                  <a:lnTo>
                    <a:pt x="116644" y="514639"/>
                  </a:lnTo>
                  <a:lnTo>
                    <a:pt x="125469" y="521684"/>
                  </a:lnTo>
                  <a:lnTo>
                    <a:pt x="134701" y="528720"/>
                  </a:lnTo>
                  <a:lnTo>
                    <a:pt x="144285" y="535750"/>
                  </a:lnTo>
                  <a:lnTo>
                    <a:pt x="154148" y="542768"/>
                  </a:lnTo>
                  <a:lnTo>
                    <a:pt x="164383" y="549446"/>
                  </a:lnTo>
                  <a:lnTo>
                    <a:pt x="175239" y="555172"/>
                  </a:lnTo>
                  <a:lnTo>
                    <a:pt x="186807" y="559687"/>
                  </a:lnTo>
                  <a:lnTo>
                    <a:pt x="199185" y="563056"/>
                  </a:lnTo>
                  <a:lnTo>
                    <a:pt x="212559" y="565483"/>
                  </a:lnTo>
                  <a:lnTo>
                    <a:pt x="226920" y="567186"/>
                  </a:lnTo>
                  <a:lnTo>
                    <a:pt x="241801" y="568196"/>
                  </a:lnTo>
                  <a:lnTo>
                    <a:pt x="256404" y="568358"/>
                  </a:lnTo>
                  <a:lnTo>
                    <a:pt x="270296" y="567656"/>
                  </a:lnTo>
                  <a:lnTo>
                    <a:pt x="283401" y="566203"/>
                  </a:lnTo>
                  <a:lnTo>
                    <a:pt x="295817" y="564157"/>
                  </a:lnTo>
                  <a:lnTo>
                    <a:pt x="307687" y="561670"/>
                  </a:lnTo>
                  <a:lnTo>
                    <a:pt x="319150" y="558865"/>
                  </a:lnTo>
                  <a:lnTo>
                    <a:pt x="330323" y="555836"/>
                  </a:lnTo>
                  <a:lnTo>
                    <a:pt x="341291" y="552652"/>
                  </a:lnTo>
                  <a:lnTo>
                    <a:pt x="352118" y="549363"/>
                  </a:lnTo>
                  <a:lnTo>
                    <a:pt x="362847" y="546002"/>
                  </a:lnTo>
                  <a:lnTo>
                    <a:pt x="373516" y="542587"/>
                  </a:lnTo>
                  <a:lnTo>
                    <a:pt x="384308" y="538971"/>
                  </a:lnTo>
                  <a:lnTo>
                    <a:pt x="395546" y="534858"/>
                  </a:lnTo>
                  <a:lnTo>
                    <a:pt x="407363" y="530125"/>
                  </a:lnTo>
                  <a:lnTo>
                    <a:pt x="419572" y="524810"/>
                  </a:lnTo>
                  <a:lnTo>
                    <a:pt x="431766" y="519017"/>
                  </a:lnTo>
                  <a:lnTo>
                    <a:pt x="443705" y="512860"/>
                  </a:lnTo>
                  <a:lnTo>
                    <a:pt x="455162" y="506438"/>
                  </a:lnTo>
                  <a:lnTo>
                    <a:pt x="465855" y="499828"/>
                  </a:lnTo>
                  <a:lnTo>
                    <a:pt x="475712" y="493088"/>
                  </a:lnTo>
                  <a:lnTo>
                    <a:pt x="484823" y="486256"/>
                  </a:lnTo>
                  <a:lnTo>
                    <a:pt x="493336" y="479364"/>
                  </a:lnTo>
                  <a:lnTo>
                    <a:pt x="501400" y="472426"/>
                  </a:lnTo>
                  <a:lnTo>
                    <a:pt x="509140" y="465291"/>
                  </a:lnTo>
                  <a:lnTo>
                    <a:pt x="516652" y="457662"/>
                  </a:lnTo>
                  <a:lnTo>
                    <a:pt x="524007" y="449415"/>
                  </a:lnTo>
                  <a:lnTo>
                    <a:pt x="531252" y="440588"/>
                  </a:lnTo>
                  <a:lnTo>
                    <a:pt x="538423" y="431283"/>
                  </a:lnTo>
                  <a:lnTo>
                    <a:pt x="545544" y="421621"/>
                  </a:lnTo>
                  <a:lnTo>
                    <a:pt x="552631" y="411861"/>
                  </a:lnTo>
                  <a:lnTo>
                    <a:pt x="559696" y="402389"/>
                  </a:lnTo>
                  <a:lnTo>
                    <a:pt x="566741" y="393387"/>
                  </a:lnTo>
                  <a:lnTo>
                    <a:pt x="573608" y="384699"/>
                  </a:lnTo>
                  <a:lnTo>
                    <a:pt x="579992" y="375945"/>
                  </a:lnTo>
                  <a:lnTo>
                    <a:pt x="585767" y="366895"/>
                  </a:lnTo>
                  <a:lnTo>
                    <a:pt x="590966" y="357171"/>
                  </a:lnTo>
                  <a:lnTo>
                    <a:pt x="595694" y="346192"/>
                  </a:lnTo>
                  <a:lnTo>
                    <a:pt x="600054" y="333761"/>
                  </a:lnTo>
                  <a:lnTo>
                    <a:pt x="603984" y="320003"/>
                  </a:lnTo>
                  <a:lnTo>
                    <a:pt x="607251" y="305172"/>
                  </a:lnTo>
                  <a:lnTo>
                    <a:pt x="609784" y="289531"/>
                  </a:lnTo>
                  <a:lnTo>
                    <a:pt x="611655" y="273300"/>
                  </a:lnTo>
                  <a:lnTo>
                    <a:pt x="612993" y="256654"/>
                  </a:lnTo>
                  <a:lnTo>
                    <a:pt x="613927" y="239727"/>
                  </a:lnTo>
                  <a:lnTo>
                    <a:pt x="614402" y="222939"/>
                  </a:lnTo>
                  <a:lnTo>
                    <a:pt x="614196" y="206967"/>
                  </a:lnTo>
                  <a:lnTo>
                    <a:pt x="613239" y="192113"/>
                  </a:lnTo>
                  <a:lnTo>
                    <a:pt x="611444" y="178342"/>
                  </a:lnTo>
                  <a:lnTo>
                    <a:pt x="608636" y="165471"/>
                  </a:lnTo>
                  <a:lnTo>
                    <a:pt x="604823" y="153292"/>
                  </a:lnTo>
                  <a:lnTo>
                    <a:pt x="600314" y="141618"/>
                  </a:lnTo>
                  <a:lnTo>
                    <a:pt x="595602" y="130305"/>
                  </a:lnTo>
                  <a:lnTo>
                    <a:pt x="590983" y="119247"/>
                  </a:lnTo>
                  <a:lnTo>
                    <a:pt x="586240" y="108530"/>
                  </a:lnTo>
                  <a:lnTo>
                    <a:pt x="580764" y="98406"/>
                  </a:lnTo>
                  <a:lnTo>
                    <a:pt x="574267" y="88967"/>
                  </a:lnTo>
                  <a:lnTo>
                    <a:pt x="566936" y="80154"/>
                  </a:lnTo>
                  <a:lnTo>
                    <a:pt x="559244" y="71849"/>
                  </a:lnTo>
                  <a:lnTo>
                    <a:pt x="551508" y="63927"/>
                  </a:lnTo>
                  <a:lnTo>
                    <a:pt x="543703" y="56284"/>
                  </a:lnTo>
                  <a:lnTo>
                    <a:pt x="535557" y="48839"/>
                  </a:lnTo>
                  <a:lnTo>
                    <a:pt x="526932" y="41534"/>
                  </a:lnTo>
                  <a:lnTo>
                    <a:pt x="517834" y="34492"/>
                  </a:lnTo>
                  <a:lnTo>
                    <a:pt x="508342" y="27989"/>
                  </a:lnTo>
                  <a:lnTo>
                    <a:pt x="498540" y="22135"/>
                  </a:lnTo>
                  <a:lnTo>
                    <a:pt x="488347" y="16882"/>
                  </a:lnTo>
                  <a:lnTo>
                    <a:pt x="477518" y="12120"/>
                  </a:lnTo>
                  <a:lnTo>
                    <a:pt x="465969" y="7739"/>
                  </a:lnTo>
                  <a:lnTo>
                    <a:pt x="453603" y="3966"/>
                  </a:lnTo>
                  <a:lnTo>
                    <a:pt x="440237" y="1337"/>
                  </a:lnTo>
                  <a:lnTo>
                    <a:pt x="425877" y="50"/>
                  </a:lnTo>
                  <a:lnTo>
                    <a:pt x="410826" y="0"/>
                  </a:lnTo>
                  <a:lnTo>
                    <a:pt x="395578" y="955"/>
                  </a:lnTo>
                  <a:lnTo>
                    <a:pt x="380430" y="2675"/>
                  </a:lnTo>
                  <a:lnTo>
                    <a:pt x="365327" y="5117"/>
                  </a:lnTo>
                  <a:lnTo>
                    <a:pt x="349968" y="8426"/>
                  </a:lnTo>
                  <a:lnTo>
                    <a:pt x="334194" y="12612"/>
                  </a:lnTo>
                  <a:lnTo>
                    <a:pt x="318159" y="17558"/>
                  </a:lnTo>
                  <a:lnTo>
                    <a:pt x="302234" y="23101"/>
                  </a:lnTo>
                  <a:lnTo>
                    <a:pt x="286634" y="29086"/>
                  </a:lnTo>
                  <a:lnTo>
                    <a:pt x="271565" y="35222"/>
                  </a:lnTo>
                  <a:lnTo>
                    <a:pt x="257291" y="41109"/>
                  </a:lnTo>
                  <a:lnTo>
                    <a:pt x="243892" y="46542"/>
                  </a:lnTo>
                  <a:lnTo>
                    <a:pt x="231717" y="51356"/>
                  </a:lnTo>
                  <a:lnTo>
                    <a:pt x="220294" y="55806"/>
                  </a:lnTo>
                  <a:lnTo>
                    <a:pt x="208617" y="60279"/>
                  </a:lnTo>
                  <a:lnTo>
                    <a:pt x="194800" y="655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399065" y="1762625"/>
              <a:ext cx="503218" cy="508502"/>
            </a:xfrm>
            <a:custGeom>
              <a:avLst/>
              <a:gdLst/>
              <a:ahLst/>
              <a:cxnLst/>
              <a:rect l="0" t="0" r="0" b="0"/>
              <a:pathLst>
                <a:path w="503218" h="508502">
                  <a:moveTo>
                    <a:pt x="222738" y="16691"/>
                  </a:moveTo>
                  <a:lnTo>
                    <a:pt x="213869" y="19624"/>
                  </a:lnTo>
                  <a:lnTo>
                    <a:pt x="204883" y="22407"/>
                  </a:lnTo>
                  <a:lnTo>
                    <a:pt x="194892" y="25311"/>
                  </a:lnTo>
                  <a:lnTo>
                    <a:pt x="184084" y="28524"/>
                  </a:lnTo>
                  <a:lnTo>
                    <a:pt x="172921" y="32337"/>
                  </a:lnTo>
                  <a:lnTo>
                    <a:pt x="161716" y="36850"/>
                  </a:lnTo>
                  <a:lnTo>
                    <a:pt x="150603" y="41841"/>
                  </a:lnTo>
                  <a:lnTo>
                    <a:pt x="139619" y="46880"/>
                  </a:lnTo>
                  <a:lnTo>
                    <a:pt x="128757" y="51721"/>
                  </a:lnTo>
                  <a:lnTo>
                    <a:pt x="118160" y="56614"/>
                  </a:lnTo>
                  <a:lnTo>
                    <a:pt x="108112" y="62191"/>
                  </a:lnTo>
                  <a:lnTo>
                    <a:pt x="98719" y="68756"/>
                  </a:lnTo>
                  <a:lnTo>
                    <a:pt x="89937" y="76132"/>
                  </a:lnTo>
                  <a:lnTo>
                    <a:pt x="81651" y="83854"/>
                  </a:lnTo>
                  <a:lnTo>
                    <a:pt x="73742" y="91611"/>
                  </a:lnTo>
                  <a:lnTo>
                    <a:pt x="66107" y="99429"/>
                  </a:lnTo>
                  <a:lnTo>
                    <a:pt x="58666" y="107584"/>
                  </a:lnTo>
                  <a:lnTo>
                    <a:pt x="51361" y="116215"/>
                  </a:lnTo>
                  <a:lnTo>
                    <a:pt x="44148" y="125317"/>
                  </a:lnTo>
                  <a:lnTo>
                    <a:pt x="36999" y="134812"/>
                  </a:lnTo>
                  <a:lnTo>
                    <a:pt x="29897" y="144615"/>
                  </a:lnTo>
                  <a:lnTo>
                    <a:pt x="22992" y="154810"/>
                  </a:lnTo>
                  <a:lnTo>
                    <a:pt x="16582" y="165639"/>
                  </a:lnTo>
                  <a:lnTo>
                    <a:pt x="10799" y="177180"/>
                  </a:lnTo>
                  <a:lnTo>
                    <a:pt x="5934" y="189201"/>
                  </a:lnTo>
                  <a:lnTo>
                    <a:pt x="2496" y="201270"/>
                  </a:lnTo>
                  <a:lnTo>
                    <a:pt x="628" y="213133"/>
                  </a:lnTo>
                  <a:lnTo>
                    <a:pt x="0" y="224878"/>
                  </a:lnTo>
                  <a:lnTo>
                    <a:pt x="27" y="236831"/>
                  </a:lnTo>
                  <a:lnTo>
                    <a:pt x="303" y="249164"/>
                  </a:lnTo>
                  <a:lnTo>
                    <a:pt x="789" y="261736"/>
                  </a:lnTo>
                  <a:lnTo>
                    <a:pt x="1714" y="274182"/>
                  </a:lnTo>
                  <a:lnTo>
                    <a:pt x="3185" y="286303"/>
                  </a:lnTo>
                  <a:lnTo>
                    <a:pt x="5172" y="298222"/>
                  </a:lnTo>
                  <a:lnTo>
                    <a:pt x="7584" y="310292"/>
                  </a:lnTo>
                  <a:lnTo>
                    <a:pt x="10322" y="322704"/>
                  </a:lnTo>
                  <a:lnTo>
                    <a:pt x="13296" y="335329"/>
                  </a:lnTo>
                  <a:lnTo>
                    <a:pt x="16439" y="347811"/>
                  </a:lnTo>
                  <a:lnTo>
                    <a:pt x="19704" y="359950"/>
                  </a:lnTo>
                  <a:lnTo>
                    <a:pt x="23217" y="371712"/>
                  </a:lnTo>
                  <a:lnTo>
                    <a:pt x="27261" y="383144"/>
                  </a:lnTo>
                  <a:lnTo>
                    <a:pt x="31948" y="394315"/>
                  </a:lnTo>
                  <a:lnTo>
                    <a:pt x="37232" y="405291"/>
                  </a:lnTo>
                  <a:lnTo>
                    <a:pt x="43004" y="416128"/>
                  </a:lnTo>
                  <a:lnTo>
                    <a:pt x="49147" y="426863"/>
                  </a:lnTo>
                  <a:lnTo>
                    <a:pt x="55559" y="437361"/>
                  </a:lnTo>
                  <a:lnTo>
                    <a:pt x="62163" y="447337"/>
                  </a:lnTo>
                  <a:lnTo>
                    <a:pt x="68904" y="456673"/>
                  </a:lnTo>
                  <a:lnTo>
                    <a:pt x="75905" y="465247"/>
                  </a:lnTo>
                  <a:lnTo>
                    <a:pt x="83444" y="472859"/>
                  </a:lnTo>
                  <a:lnTo>
                    <a:pt x="91635" y="479493"/>
                  </a:lnTo>
                  <a:lnTo>
                    <a:pt x="100595" y="485118"/>
                  </a:lnTo>
                  <a:lnTo>
                    <a:pt x="110520" y="489606"/>
                  </a:lnTo>
                  <a:lnTo>
                    <a:pt x="121417" y="493002"/>
                  </a:lnTo>
                  <a:lnTo>
                    <a:pt x="132989" y="495640"/>
                  </a:lnTo>
                  <a:lnTo>
                    <a:pt x="144750" y="498034"/>
                  </a:lnTo>
                  <a:lnTo>
                    <a:pt x="156403" y="500497"/>
                  </a:lnTo>
                  <a:lnTo>
                    <a:pt x="168006" y="502985"/>
                  </a:lnTo>
                  <a:lnTo>
                    <a:pt x="179862" y="505203"/>
                  </a:lnTo>
                  <a:lnTo>
                    <a:pt x="192130" y="506986"/>
                  </a:lnTo>
                  <a:lnTo>
                    <a:pt x="204658" y="508166"/>
                  </a:lnTo>
                  <a:lnTo>
                    <a:pt x="217075" y="508501"/>
                  </a:lnTo>
                  <a:lnTo>
                    <a:pt x="229181" y="507943"/>
                  </a:lnTo>
                  <a:lnTo>
                    <a:pt x="241261" y="506601"/>
                  </a:lnTo>
                  <a:lnTo>
                    <a:pt x="253970" y="504636"/>
                  </a:lnTo>
                  <a:lnTo>
                    <a:pt x="267625" y="502207"/>
                  </a:lnTo>
                  <a:lnTo>
                    <a:pt x="281898" y="499441"/>
                  </a:lnTo>
                  <a:lnTo>
                    <a:pt x="296026" y="496440"/>
                  </a:lnTo>
                  <a:lnTo>
                    <a:pt x="309566" y="493271"/>
                  </a:lnTo>
                  <a:lnTo>
                    <a:pt x="322421" y="489822"/>
                  </a:lnTo>
                  <a:lnTo>
                    <a:pt x="334660" y="485820"/>
                  </a:lnTo>
                  <a:lnTo>
                    <a:pt x="346403" y="481163"/>
                  </a:lnTo>
                  <a:lnTo>
                    <a:pt x="357611" y="475898"/>
                  </a:lnTo>
                  <a:lnTo>
                    <a:pt x="368079" y="470139"/>
                  </a:lnTo>
                  <a:lnTo>
                    <a:pt x="377761" y="464005"/>
                  </a:lnTo>
                  <a:lnTo>
                    <a:pt x="386908" y="457599"/>
                  </a:lnTo>
                  <a:lnTo>
                    <a:pt x="395972" y="450998"/>
                  </a:lnTo>
                  <a:lnTo>
                    <a:pt x="405217" y="444264"/>
                  </a:lnTo>
                  <a:lnTo>
                    <a:pt x="414563" y="437438"/>
                  </a:lnTo>
                  <a:lnTo>
                    <a:pt x="423691" y="430549"/>
                  </a:lnTo>
                  <a:lnTo>
                    <a:pt x="432425" y="423608"/>
                  </a:lnTo>
                  <a:lnTo>
                    <a:pt x="440748" y="416301"/>
                  </a:lnTo>
                  <a:lnTo>
                    <a:pt x="448717" y="408025"/>
                  </a:lnTo>
                  <a:lnTo>
                    <a:pt x="456405" y="398525"/>
                  </a:lnTo>
                  <a:lnTo>
                    <a:pt x="463720" y="387872"/>
                  </a:lnTo>
                  <a:lnTo>
                    <a:pt x="470413" y="376272"/>
                  </a:lnTo>
                  <a:lnTo>
                    <a:pt x="476399" y="363954"/>
                  </a:lnTo>
                  <a:lnTo>
                    <a:pt x="481741" y="351276"/>
                  </a:lnTo>
                  <a:lnTo>
                    <a:pt x="486564" y="338700"/>
                  </a:lnTo>
                  <a:lnTo>
                    <a:pt x="490990" y="326464"/>
                  </a:lnTo>
                  <a:lnTo>
                    <a:pt x="494963" y="314453"/>
                  </a:lnTo>
                  <a:lnTo>
                    <a:pt x="498260" y="302315"/>
                  </a:lnTo>
                  <a:lnTo>
                    <a:pt x="500807" y="289848"/>
                  </a:lnTo>
                  <a:lnTo>
                    <a:pt x="502518" y="277017"/>
                  </a:lnTo>
                  <a:lnTo>
                    <a:pt x="503217" y="263863"/>
                  </a:lnTo>
                  <a:lnTo>
                    <a:pt x="502908" y="250453"/>
                  </a:lnTo>
                  <a:lnTo>
                    <a:pt x="501734" y="236854"/>
                  </a:lnTo>
                  <a:lnTo>
                    <a:pt x="499883" y="223119"/>
                  </a:lnTo>
                  <a:lnTo>
                    <a:pt x="497530" y="209291"/>
                  </a:lnTo>
                  <a:lnTo>
                    <a:pt x="494815" y="195566"/>
                  </a:lnTo>
                  <a:lnTo>
                    <a:pt x="491848" y="182271"/>
                  </a:lnTo>
                  <a:lnTo>
                    <a:pt x="488706" y="169549"/>
                  </a:lnTo>
                  <a:lnTo>
                    <a:pt x="485445" y="157379"/>
                  </a:lnTo>
                  <a:lnTo>
                    <a:pt x="482103" y="145667"/>
                  </a:lnTo>
                  <a:lnTo>
                    <a:pt x="478701" y="134308"/>
                  </a:lnTo>
                  <a:lnTo>
                    <a:pt x="475093" y="123374"/>
                  </a:lnTo>
                  <a:lnTo>
                    <a:pt x="470985" y="113097"/>
                  </a:lnTo>
                  <a:lnTo>
                    <a:pt x="466256" y="103553"/>
                  </a:lnTo>
                  <a:lnTo>
                    <a:pt x="460944" y="94667"/>
                  </a:lnTo>
                  <a:lnTo>
                    <a:pt x="455153" y="86312"/>
                  </a:lnTo>
                  <a:lnTo>
                    <a:pt x="448988" y="78357"/>
                  </a:lnTo>
                  <a:lnTo>
                    <a:pt x="442221" y="70691"/>
                  </a:lnTo>
                  <a:lnTo>
                    <a:pt x="434315" y="63230"/>
                  </a:lnTo>
                  <a:lnTo>
                    <a:pt x="425072" y="55911"/>
                  </a:lnTo>
                  <a:lnTo>
                    <a:pt x="414763" y="48690"/>
                  </a:lnTo>
                  <a:lnTo>
                    <a:pt x="403926" y="41534"/>
                  </a:lnTo>
                  <a:lnTo>
                    <a:pt x="392929" y="34428"/>
                  </a:lnTo>
                  <a:lnTo>
                    <a:pt x="381784" y="27520"/>
                  </a:lnTo>
                  <a:lnTo>
                    <a:pt x="370242" y="21109"/>
                  </a:lnTo>
                  <a:lnTo>
                    <a:pt x="358178" y="15320"/>
                  </a:lnTo>
                  <a:lnTo>
                    <a:pt x="345450" y="10281"/>
                  </a:lnTo>
                  <a:lnTo>
                    <a:pt x="331834" y="6194"/>
                  </a:lnTo>
                  <a:lnTo>
                    <a:pt x="317302" y="3081"/>
                  </a:lnTo>
                  <a:lnTo>
                    <a:pt x="302134" y="973"/>
                  </a:lnTo>
                  <a:lnTo>
                    <a:pt x="286806" y="0"/>
                  </a:lnTo>
                  <a:lnTo>
                    <a:pt x="271609" y="126"/>
                  </a:lnTo>
                  <a:lnTo>
                    <a:pt x="256644" y="1346"/>
                  </a:lnTo>
                  <a:lnTo>
                    <a:pt x="241909" y="3759"/>
                  </a:lnTo>
                  <a:lnTo>
                    <a:pt x="227368" y="7308"/>
                  </a:lnTo>
                  <a:lnTo>
                    <a:pt x="212975" y="11809"/>
                  </a:lnTo>
                  <a:lnTo>
                    <a:pt x="198691" y="17046"/>
                  </a:lnTo>
                  <a:lnTo>
                    <a:pt x="184494" y="22826"/>
                  </a:lnTo>
                  <a:lnTo>
                    <a:pt x="170686" y="28994"/>
                  </a:lnTo>
                  <a:lnTo>
                    <a:pt x="157867" y="35434"/>
                  </a:lnTo>
                  <a:lnTo>
                    <a:pt x="146279" y="42060"/>
                  </a:lnTo>
                  <a:lnTo>
                    <a:pt x="135684" y="48814"/>
                  </a:lnTo>
                  <a:lnTo>
                    <a:pt x="125567" y="55655"/>
                  </a:lnTo>
                  <a:lnTo>
                    <a:pt x="115577" y="62555"/>
                  </a:lnTo>
                  <a:lnTo>
                    <a:pt x="105712" y="69494"/>
                  </a:lnTo>
                  <a:lnTo>
                    <a:pt x="96228" y="76460"/>
                  </a:lnTo>
                  <a:lnTo>
                    <a:pt x="87250" y="83447"/>
                  </a:lnTo>
                  <a:lnTo>
                    <a:pt x="78763" y="90615"/>
                  </a:lnTo>
                  <a:lnTo>
                    <a:pt x="70683" y="98267"/>
                  </a:lnTo>
                  <a:lnTo>
                    <a:pt x="62925" y="106514"/>
                  </a:lnTo>
                  <a:lnTo>
                    <a:pt x="55707" y="114866"/>
                  </a:lnTo>
                  <a:lnTo>
                    <a:pt x="48845" y="123137"/>
                  </a:lnTo>
                  <a:lnTo>
                    <a:pt x="41731" y="132056"/>
                  </a:lnTo>
                  <a:lnTo>
                    <a:pt x="33225" y="1430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652974" y="2824790"/>
            <a:ext cx="526426" cy="954941"/>
            <a:chOff x="1652974" y="2824790"/>
            <a:chExt cx="526426" cy="954941"/>
          </a:xfrm>
        </p:grpSpPr>
        <p:sp>
          <p:nvSpPr>
            <p:cNvPr id="69" name="Freeform 68"/>
            <p:cNvSpPr/>
            <p:nvPr/>
          </p:nvSpPr>
          <p:spPr>
            <a:xfrm>
              <a:off x="1789097" y="2824790"/>
              <a:ext cx="285018" cy="389614"/>
            </a:xfrm>
            <a:custGeom>
              <a:avLst/>
              <a:gdLst/>
              <a:ahLst/>
              <a:cxnLst/>
              <a:rect l="0" t="0" r="0" b="0"/>
              <a:pathLst>
                <a:path w="285018" h="389614">
                  <a:moveTo>
                    <a:pt x="42861" y="60018"/>
                  </a:moveTo>
                  <a:lnTo>
                    <a:pt x="39860" y="68752"/>
                  </a:lnTo>
                  <a:lnTo>
                    <a:pt x="36438" y="76459"/>
                  </a:lnTo>
                  <a:lnTo>
                    <a:pt x="32256" y="83785"/>
                  </a:lnTo>
                  <a:lnTo>
                    <a:pt x="27919" y="88239"/>
                  </a:lnTo>
                  <a:lnTo>
                    <a:pt x="24949" y="86926"/>
                  </a:lnTo>
                  <a:lnTo>
                    <a:pt x="24402" y="81358"/>
                  </a:lnTo>
                  <a:lnTo>
                    <a:pt x="26069" y="73006"/>
                  </a:lnTo>
                  <a:lnTo>
                    <a:pt x="29239" y="62961"/>
                  </a:lnTo>
                  <a:lnTo>
                    <a:pt x="33112" y="52137"/>
                  </a:lnTo>
                  <a:lnTo>
                    <a:pt x="37201" y="41083"/>
                  </a:lnTo>
                  <a:lnTo>
                    <a:pt x="41606" y="30370"/>
                  </a:lnTo>
                  <a:lnTo>
                    <a:pt x="46865" y="20696"/>
                  </a:lnTo>
                  <a:lnTo>
                    <a:pt x="53225" y="12350"/>
                  </a:lnTo>
                  <a:lnTo>
                    <a:pt x="60636" y="5744"/>
                  </a:lnTo>
                  <a:lnTo>
                    <a:pt x="68916" y="1579"/>
                  </a:lnTo>
                  <a:lnTo>
                    <a:pt x="77857" y="0"/>
                  </a:lnTo>
                  <a:lnTo>
                    <a:pt x="87115" y="701"/>
                  </a:lnTo>
                  <a:lnTo>
                    <a:pt x="96242" y="3214"/>
                  </a:lnTo>
                  <a:lnTo>
                    <a:pt x="104997" y="7092"/>
                  </a:lnTo>
                  <a:lnTo>
                    <a:pt x="113008" y="12284"/>
                  </a:lnTo>
                  <a:lnTo>
                    <a:pt x="119710" y="19116"/>
                  </a:lnTo>
                  <a:lnTo>
                    <a:pt x="124924" y="27631"/>
                  </a:lnTo>
                  <a:lnTo>
                    <a:pt x="128951" y="37448"/>
                  </a:lnTo>
                  <a:lnTo>
                    <a:pt x="132360" y="47954"/>
                  </a:lnTo>
                  <a:lnTo>
                    <a:pt x="135549" y="58735"/>
                  </a:lnTo>
                  <a:lnTo>
                    <a:pt x="138711" y="69905"/>
                  </a:lnTo>
                  <a:lnTo>
                    <a:pt x="141922" y="81995"/>
                  </a:lnTo>
                  <a:lnTo>
                    <a:pt x="145199" y="95236"/>
                  </a:lnTo>
                  <a:lnTo>
                    <a:pt x="148537" y="109400"/>
                  </a:lnTo>
                  <a:lnTo>
                    <a:pt x="151924" y="123986"/>
                  </a:lnTo>
                  <a:lnTo>
                    <a:pt x="155339" y="138658"/>
                  </a:lnTo>
                  <a:lnTo>
                    <a:pt x="158444" y="153425"/>
                  </a:lnTo>
                  <a:lnTo>
                    <a:pt x="160616" y="168552"/>
                  </a:lnTo>
                  <a:lnTo>
                    <a:pt x="161592" y="184167"/>
                  </a:lnTo>
                  <a:lnTo>
                    <a:pt x="161432" y="200094"/>
                  </a:lnTo>
                  <a:lnTo>
                    <a:pt x="160336" y="215946"/>
                  </a:lnTo>
                  <a:lnTo>
                    <a:pt x="158520" y="231496"/>
                  </a:lnTo>
                  <a:lnTo>
                    <a:pt x="156015" y="246533"/>
                  </a:lnTo>
                  <a:lnTo>
                    <a:pt x="152663" y="260784"/>
                  </a:lnTo>
                  <a:lnTo>
                    <a:pt x="148453" y="274183"/>
                  </a:lnTo>
                  <a:lnTo>
                    <a:pt x="143662" y="286824"/>
                  </a:lnTo>
                  <a:lnTo>
                    <a:pt x="138754" y="298862"/>
                  </a:lnTo>
                  <a:lnTo>
                    <a:pt x="134001" y="310441"/>
                  </a:lnTo>
                  <a:lnTo>
                    <a:pt x="129165" y="321525"/>
                  </a:lnTo>
                  <a:lnTo>
                    <a:pt x="123626" y="331903"/>
                  </a:lnTo>
                  <a:lnTo>
                    <a:pt x="117087" y="341516"/>
                  </a:lnTo>
                  <a:lnTo>
                    <a:pt x="109728" y="350447"/>
                  </a:lnTo>
                  <a:lnTo>
                    <a:pt x="102017" y="358832"/>
                  </a:lnTo>
                  <a:lnTo>
                    <a:pt x="94263" y="366799"/>
                  </a:lnTo>
                  <a:lnTo>
                    <a:pt x="86277" y="374132"/>
                  </a:lnTo>
                  <a:lnTo>
                    <a:pt x="77478" y="380306"/>
                  </a:lnTo>
                  <a:lnTo>
                    <a:pt x="67604" y="385116"/>
                  </a:lnTo>
                  <a:lnTo>
                    <a:pt x="57025" y="388345"/>
                  </a:lnTo>
                  <a:lnTo>
                    <a:pt x="46530" y="389613"/>
                  </a:lnTo>
                  <a:lnTo>
                    <a:pt x="36587" y="388902"/>
                  </a:lnTo>
                  <a:lnTo>
                    <a:pt x="27471" y="386324"/>
                  </a:lnTo>
                  <a:lnTo>
                    <a:pt x="19428" y="381934"/>
                  </a:lnTo>
                  <a:lnTo>
                    <a:pt x="12476" y="375948"/>
                  </a:lnTo>
                  <a:lnTo>
                    <a:pt x="6792" y="368677"/>
                  </a:lnTo>
                  <a:lnTo>
                    <a:pt x="2790" y="360434"/>
                  </a:lnTo>
                  <a:lnTo>
                    <a:pt x="544" y="351492"/>
                  </a:lnTo>
                  <a:lnTo>
                    <a:pt x="0" y="342219"/>
                  </a:lnTo>
                  <a:lnTo>
                    <a:pt x="1147" y="333074"/>
                  </a:lnTo>
                  <a:lnTo>
                    <a:pt x="3810" y="324300"/>
                  </a:lnTo>
                  <a:lnTo>
                    <a:pt x="7867" y="316105"/>
                  </a:lnTo>
                  <a:lnTo>
                    <a:pt x="13332" y="308746"/>
                  </a:lnTo>
                  <a:lnTo>
                    <a:pt x="20083" y="302282"/>
                  </a:lnTo>
                  <a:lnTo>
                    <a:pt x="28056" y="296771"/>
                  </a:lnTo>
                  <a:lnTo>
                    <a:pt x="37310" y="292359"/>
                  </a:lnTo>
                  <a:lnTo>
                    <a:pt x="47753" y="289023"/>
                  </a:lnTo>
                  <a:lnTo>
                    <a:pt x="59020" y="286765"/>
                  </a:lnTo>
                  <a:lnTo>
                    <a:pt x="70574" y="285690"/>
                  </a:lnTo>
                  <a:lnTo>
                    <a:pt x="82080" y="285748"/>
                  </a:lnTo>
                  <a:lnTo>
                    <a:pt x="93245" y="286921"/>
                  </a:lnTo>
                  <a:lnTo>
                    <a:pt x="103742" y="289304"/>
                  </a:lnTo>
                  <a:lnTo>
                    <a:pt x="113472" y="292832"/>
                  </a:lnTo>
                  <a:lnTo>
                    <a:pt x="122667" y="297319"/>
                  </a:lnTo>
                  <a:lnTo>
                    <a:pt x="131770" y="302547"/>
                  </a:lnTo>
                  <a:lnTo>
                    <a:pt x="141044" y="308322"/>
                  </a:lnTo>
                  <a:lnTo>
                    <a:pt x="150411" y="314485"/>
                  </a:lnTo>
                  <a:lnTo>
                    <a:pt x="159554" y="320922"/>
                  </a:lnTo>
                  <a:lnTo>
                    <a:pt x="168304" y="327542"/>
                  </a:lnTo>
                  <a:lnTo>
                    <a:pt x="176806" y="334122"/>
                  </a:lnTo>
                  <a:lnTo>
                    <a:pt x="185428" y="340314"/>
                  </a:lnTo>
                  <a:lnTo>
                    <a:pt x="194378" y="345960"/>
                  </a:lnTo>
                  <a:lnTo>
                    <a:pt x="203693" y="351073"/>
                  </a:lnTo>
                  <a:lnTo>
                    <a:pt x="213332" y="355742"/>
                  </a:lnTo>
                  <a:lnTo>
                    <a:pt x="223223" y="360065"/>
                  </a:lnTo>
                  <a:lnTo>
                    <a:pt x="233231" y="363981"/>
                  </a:lnTo>
                  <a:lnTo>
                    <a:pt x="244356" y="367658"/>
                  </a:lnTo>
                  <a:lnTo>
                    <a:pt x="259810" y="371418"/>
                  </a:lnTo>
                  <a:lnTo>
                    <a:pt x="285017" y="3758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652974" y="3242777"/>
              <a:ext cx="526426" cy="94757"/>
            </a:xfrm>
            <a:custGeom>
              <a:avLst/>
              <a:gdLst/>
              <a:ahLst/>
              <a:cxnLst/>
              <a:rect l="0" t="0" r="0" b="0"/>
              <a:pathLst>
                <a:path w="526426" h="94757">
                  <a:moveTo>
                    <a:pt x="526425" y="0"/>
                  </a:moveTo>
                  <a:lnTo>
                    <a:pt x="517556" y="2934"/>
                  </a:lnTo>
                  <a:lnTo>
                    <a:pt x="508569" y="5716"/>
                  </a:lnTo>
                  <a:lnTo>
                    <a:pt x="498578" y="8616"/>
                  </a:lnTo>
                  <a:lnTo>
                    <a:pt x="487771" y="11656"/>
                  </a:lnTo>
                  <a:lnTo>
                    <a:pt x="476608" y="14821"/>
                  </a:lnTo>
                  <a:lnTo>
                    <a:pt x="465398" y="18080"/>
                  </a:lnTo>
                  <a:lnTo>
                    <a:pt x="454113" y="21245"/>
                  </a:lnTo>
                  <a:lnTo>
                    <a:pt x="442480" y="23988"/>
                  </a:lnTo>
                  <a:lnTo>
                    <a:pt x="430361" y="26168"/>
                  </a:lnTo>
                  <a:lnTo>
                    <a:pt x="417766" y="27971"/>
                  </a:lnTo>
                  <a:lnTo>
                    <a:pt x="404772" y="29795"/>
                  </a:lnTo>
                  <a:lnTo>
                    <a:pt x="391471" y="31877"/>
                  </a:lnTo>
                  <a:lnTo>
                    <a:pt x="377944" y="34277"/>
                  </a:lnTo>
                  <a:lnTo>
                    <a:pt x="364257" y="36967"/>
                  </a:lnTo>
                  <a:lnTo>
                    <a:pt x="350458" y="39891"/>
                  </a:lnTo>
                  <a:lnTo>
                    <a:pt x="336581" y="42991"/>
                  </a:lnTo>
                  <a:lnTo>
                    <a:pt x="322652" y="46217"/>
                  </a:lnTo>
                  <a:lnTo>
                    <a:pt x="308688" y="49529"/>
                  </a:lnTo>
                  <a:lnTo>
                    <a:pt x="294698" y="52734"/>
                  </a:lnTo>
                  <a:lnTo>
                    <a:pt x="280693" y="55507"/>
                  </a:lnTo>
                  <a:lnTo>
                    <a:pt x="266677" y="57708"/>
                  </a:lnTo>
                  <a:lnTo>
                    <a:pt x="252654" y="59524"/>
                  </a:lnTo>
                  <a:lnTo>
                    <a:pt x="238626" y="61359"/>
                  </a:lnTo>
                  <a:lnTo>
                    <a:pt x="224590" y="63443"/>
                  </a:lnTo>
                  <a:lnTo>
                    <a:pt x="210383" y="65675"/>
                  </a:lnTo>
                  <a:lnTo>
                    <a:pt x="195700" y="67720"/>
                  </a:lnTo>
                  <a:lnTo>
                    <a:pt x="180420" y="69398"/>
                  </a:lnTo>
                  <a:lnTo>
                    <a:pt x="164903" y="70846"/>
                  </a:lnTo>
                  <a:lnTo>
                    <a:pt x="149866" y="72425"/>
                  </a:lnTo>
                  <a:lnTo>
                    <a:pt x="135675" y="74335"/>
                  </a:lnTo>
                  <a:lnTo>
                    <a:pt x="122197" y="76448"/>
                  </a:lnTo>
                  <a:lnTo>
                    <a:pt x="109000" y="78413"/>
                  </a:lnTo>
                  <a:lnTo>
                    <a:pt x="95791" y="80036"/>
                  </a:lnTo>
                  <a:lnTo>
                    <a:pt x="82614" y="81448"/>
                  </a:lnTo>
                  <a:lnTo>
                    <a:pt x="69753" y="83003"/>
                  </a:lnTo>
                  <a:lnTo>
                    <a:pt x="57364" y="84897"/>
                  </a:lnTo>
                  <a:lnTo>
                    <a:pt x="45704" y="87008"/>
                  </a:lnTo>
                  <a:lnTo>
                    <a:pt x="33952" y="89194"/>
                  </a:lnTo>
                  <a:lnTo>
                    <a:pt x="19959" y="9164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821430" y="3405982"/>
              <a:ext cx="236346" cy="373749"/>
            </a:xfrm>
            <a:custGeom>
              <a:avLst/>
              <a:gdLst/>
              <a:ahLst/>
              <a:cxnLst/>
              <a:rect l="0" t="0" r="0" b="0"/>
              <a:pathLst>
                <a:path w="236346" h="373749">
                  <a:moveTo>
                    <a:pt x="52642" y="36836"/>
                  </a:moveTo>
                  <a:lnTo>
                    <a:pt x="55710" y="28169"/>
                  </a:lnTo>
                  <a:lnTo>
                    <a:pt x="59772" y="21103"/>
                  </a:lnTo>
                  <a:lnTo>
                    <a:pt x="65270" y="15002"/>
                  </a:lnTo>
                  <a:lnTo>
                    <a:pt x="72202" y="9773"/>
                  </a:lnTo>
                  <a:lnTo>
                    <a:pt x="80649" y="5559"/>
                  </a:lnTo>
                  <a:lnTo>
                    <a:pt x="90490" y="2363"/>
                  </a:lnTo>
                  <a:lnTo>
                    <a:pt x="101155" y="367"/>
                  </a:lnTo>
                  <a:lnTo>
                    <a:pt x="111760" y="0"/>
                  </a:lnTo>
                  <a:lnTo>
                    <a:pt x="121805" y="1352"/>
                  </a:lnTo>
                  <a:lnTo>
                    <a:pt x="131002" y="4378"/>
                  </a:lnTo>
                  <a:lnTo>
                    <a:pt x="139106" y="9075"/>
                  </a:lnTo>
                  <a:lnTo>
                    <a:pt x="146101" y="15275"/>
                  </a:lnTo>
                  <a:lnTo>
                    <a:pt x="151816" y="22861"/>
                  </a:lnTo>
                  <a:lnTo>
                    <a:pt x="155840" y="31848"/>
                  </a:lnTo>
                  <a:lnTo>
                    <a:pt x="158100" y="42108"/>
                  </a:lnTo>
                  <a:lnTo>
                    <a:pt x="158654" y="53250"/>
                  </a:lnTo>
                  <a:lnTo>
                    <a:pt x="157514" y="64721"/>
                  </a:lnTo>
                  <a:lnTo>
                    <a:pt x="154860" y="76170"/>
                  </a:lnTo>
                  <a:lnTo>
                    <a:pt x="150978" y="87297"/>
                  </a:lnTo>
                  <a:lnTo>
                    <a:pt x="146164" y="97769"/>
                  </a:lnTo>
                  <a:lnTo>
                    <a:pt x="140667" y="107477"/>
                  </a:lnTo>
                  <a:lnTo>
                    <a:pt x="134521" y="116488"/>
                  </a:lnTo>
                  <a:lnTo>
                    <a:pt x="127564" y="124935"/>
                  </a:lnTo>
                  <a:lnTo>
                    <a:pt x="119803" y="132902"/>
                  </a:lnTo>
                  <a:lnTo>
                    <a:pt x="112443" y="138645"/>
                  </a:lnTo>
                  <a:lnTo>
                    <a:pt x="108111" y="140358"/>
                  </a:lnTo>
                  <a:lnTo>
                    <a:pt x="108260" y="139662"/>
                  </a:lnTo>
                  <a:lnTo>
                    <a:pt x="112416" y="138123"/>
                  </a:lnTo>
                  <a:lnTo>
                    <a:pt x="119441" y="136696"/>
                  </a:lnTo>
                  <a:lnTo>
                    <a:pt x="128156" y="135988"/>
                  </a:lnTo>
                  <a:lnTo>
                    <a:pt x="137767" y="136197"/>
                  </a:lnTo>
                  <a:lnTo>
                    <a:pt x="147668" y="137424"/>
                  </a:lnTo>
                  <a:lnTo>
                    <a:pt x="157323" y="139820"/>
                  </a:lnTo>
                  <a:lnTo>
                    <a:pt x="166486" y="143351"/>
                  </a:lnTo>
                  <a:lnTo>
                    <a:pt x="175134" y="148003"/>
                  </a:lnTo>
                  <a:lnTo>
                    <a:pt x="183339" y="153873"/>
                  </a:lnTo>
                  <a:lnTo>
                    <a:pt x="191198" y="160894"/>
                  </a:lnTo>
                  <a:lnTo>
                    <a:pt x="198801" y="168878"/>
                  </a:lnTo>
                  <a:lnTo>
                    <a:pt x="206222" y="177607"/>
                  </a:lnTo>
                  <a:lnTo>
                    <a:pt x="213505" y="186890"/>
                  </a:lnTo>
                  <a:lnTo>
                    <a:pt x="220364" y="196732"/>
                  </a:lnTo>
                  <a:lnTo>
                    <a:pt x="226211" y="207324"/>
                  </a:lnTo>
                  <a:lnTo>
                    <a:pt x="230803" y="218709"/>
                  </a:lnTo>
                  <a:lnTo>
                    <a:pt x="234055" y="230796"/>
                  </a:lnTo>
                  <a:lnTo>
                    <a:pt x="235870" y="243442"/>
                  </a:lnTo>
                  <a:lnTo>
                    <a:pt x="236345" y="256497"/>
                  </a:lnTo>
                  <a:lnTo>
                    <a:pt x="235546" y="269517"/>
                  </a:lnTo>
                  <a:lnTo>
                    <a:pt x="233422" y="281800"/>
                  </a:lnTo>
                  <a:lnTo>
                    <a:pt x="230071" y="293020"/>
                  </a:lnTo>
                  <a:lnTo>
                    <a:pt x="225705" y="303197"/>
                  </a:lnTo>
                  <a:lnTo>
                    <a:pt x="220558" y="312500"/>
                  </a:lnTo>
                  <a:lnTo>
                    <a:pt x="214834" y="321126"/>
                  </a:lnTo>
                  <a:lnTo>
                    <a:pt x="208534" y="329091"/>
                  </a:lnTo>
                  <a:lnTo>
                    <a:pt x="201474" y="336229"/>
                  </a:lnTo>
                  <a:lnTo>
                    <a:pt x="193609" y="342513"/>
                  </a:lnTo>
                  <a:lnTo>
                    <a:pt x="184868" y="347887"/>
                  </a:lnTo>
                  <a:lnTo>
                    <a:pt x="175090" y="352200"/>
                  </a:lnTo>
                  <a:lnTo>
                    <a:pt x="164291" y="355474"/>
                  </a:lnTo>
                  <a:lnTo>
                    <a:pt x="152785" y="358029"/>
                  </a:lnTo>
                  <a:lnTo>
                    <a:pt x="141069" y="360368"/>
                  </a:lnTo>
                  <a:lnTo>
                    <a:pt x="129446" y="362793"/>
                  </a:lnTo>
                  <a:lnTo>
                    <a:pt x="117863" y="365255"/>
                  </a:lnTo>
                  <a:lnTo>
                    <a:pt x="106021" y="367455"/>
                  </a:lnTo>
                  <a:lnTo>
                    <a:pt x="93756" y="369232"/>
                  </a:lnTo>
                  <a:lnTo>
                    <a:pt x="81061" y="370577"/>
                  </a:lnTo>
                  <a:lnTo>
                    <a:pt x="67999" y="371555"/>
                  </a:lnTo>
                  <a:lnTo>
                    <a:pt x="54670" y="372247"/>
                  </a:lnTo>
                  <a:lnTo>
                    <a:pt x="41756" y="372729"/>
                  </a:lnTo>
                  <a:lnTo>
                    <a:pt x="29240" y="373112"/>
                  </a:lnTo>
                  <a:lnTo>
                    <a:pt x="16023" y="373433"/>
                  </a:lnTo>
                  <a:lnTo>
                    <a:pt x="0" y="3737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695088" y="4427801"/>
            <a:ext cx="547483" cy="1057547"/>
            <a:chOff x="1695088" y="4427801"/>
            <a:chExt cx="547483" cy="1057547"/>
          </a:xfrm>
        </p:grpSpPr>
        <p:sp>
          <p:nvSpPr>
            <p:cNvPr id="73" name="Freeform 72"/>
            <p:cNvSpPr/>
            <p:nvPr/>
          </p:nvSpPr>
          <p:spPr>
            <a:xfrm>
              <a:off x="1853015" y="4427801"/>
              <a:ext cx="279418" cy="352138"/>
            </a:xfrm>
            <a:custGeom>
              <a:avLst/>
              <a:gdLst/>
              <a:ahLst/>
              <a:cxnLst/>
              <a:rect l="0" t="0" r="0" b="0"/>
              <a:pathLst>
                <a:path w="279418" h="352138">
                  <a:moveTo>
                    <a:pt x="84228" y="46810"/>
                  </a:moveTo>
                  <a:lnTo>
                    <a:pt x="87229" y="38076"/>
                  </a:lnTo>
                  <a:lnTo>
                    <a:pt x="90651" y="30370"/>
                  </a:lnTo>
                  <a:lnTo>
                    <a:pt x="94857" y="22977"/>
                  </a:lnTo>
                  <a:lnTo>
                    <a:pt x="100102" y="16061"/>
                  </a:lnTo>
                  <a:lnTo>
                    <a:pt x="106880" y="10179"/>
                  </a:lnTo>
                  <a:lnTo>
                    <a:pt x="115313" y="5565"/>
                  </a:lnTo>
                  <a:lnTo>
                    <a:pt x="125053" y="2298"/>
                  </a:lnTo>
                  <a:lnTo>
                    <a:pt x="135496" y="473"/>
                  </a:lnTo>
                  <a:lnTo>
                    <a:pt x="146210" y="0"/>
                  </a:lnTo>
                  <a:lnTo>
                    <a:pt x="156654" y="1141"/>
                  </a:lnTo>
                  <a:lnTo>
                    <a:pt x="166126" y="4558"/>
                  </a:lnTo>
                  <a:lnTo>
                    <a:pt x="174333" y="10409"/>
                  </a:lnTo>
                  <a:lnTo>
                    <a:pt x="181011" y="18252"/>
                  </a:lnTo>
                  <a:lnTo>
                    <a:pt x="185754" y="27343"/>
                  </a:lnTo>
                  <a:lnTo>
                    <a:pt x="188538" y="37120"/>
                  </a:lnTo>
                  <a:lnTo>
                    <a:pt x="189631" y="47258"/>
                  </a:lnTo>
                  <a:lnTo>
                    <a:pt x="189392" y="57582"/>
                  </a:lnTo>
                  <a:lnTo>
                    <a:pt x="188160" y="68002"/>
                  </a:lnTo>
                  <a:lnTo>
                    <a:pt x="186049" y="78472"/>
                  </a:lnTo>
                  <a:lnTo>
                    <a:pt x="182963" y="88968"/>
                  </a:lnTo>
                  <a:lnTo>
                    <a:pt x="178927" y="99474"/>
                  </a:lnTo>
                  <a:lnTo>
                    <a:pt x="174082" y="109820"/>
                  </a:lnTo>
                  <a:lnTo>
                    <a:pt x="168606" y="119694"/>
                  </a:lnTo>
                  <a:lnTo>
                    <a:pt x="162657" y="128960"/>
                  </a:lnTo>
                  <a:lnTo>
                    <a:pt x="156205" y="137488"/>
                  </a:lnTo>
                  <a:lnTo>
                    <a:pt x="149042" y="145070"/>
                  </a:lnTo>
                  <a:lnTo>
                    <a:pt x="141142" y="151633"/>
                  </a:lnTo>
                  <a:lnTo>
                    <a:pt x="133684" y="155361"/>
                  </a:lnTo>
                  <a:lnTo>
                    <a:pt x="129281" y="154866"/>
                  </a:lnTo>
                  <a:lnTo>
                    <a:pt x="129384" y="152514"/>
                  </a:lnTo>
                  <a:lnTo>
                    <a:pt x="133513" y="149904"/>
                  </a:lnTo>
                  <a:lnTo>
                    <a:pt x="140522" y="147809"/>
                  </a:lnTo>
                  <a:lnTo>
                    <a:pt x="149228" y="146687"/>
                  </a:lnTo>
                  <a:lnTo>
                    <a:pt x="158838" y="146637"/>
                  </a:lnTo>
                  <a:lnTo>
                    <a:pt x="168909" y="147701"/>
                  </a:lnTo>
                  <a:lnTo>
                    <a:pt x="179209" y="149992"/>
                  </a:lnTo>
                  <a:lnTo>
                    <a:pt x="189625" y="153449"/>
                  </a:lnTo>
                  <a:lnTo>
                    <a:pt x="200098" y="157885"/>
                  </a:lnTo>
                  <a:lnTo>
                    <a:pt x="210598" y="163076"/>
                  </a:lnTo>
                  <a:lnTo>
                    <a:pt x="221104" y="168830"/>
                  </a:lnTo>
                  <a:lnTo>
                    <a:pt x="231279" y="175149"/>
                  </a:lnTo>
                  <a:lnTo>
                    <a:pt x="240508" y="182222"/>
                  </a:lnTo>
                  <a:lnTo>
                    <a:pt x="248528" y="190092"/>
                  </a:lnTo>
                  <a:lnTo>
                    <a:pt x="255405" y="198665"/>
                  </a:lnTo>
                  <a:lnTo>
                    <a:pt x="261340" y="207798"/>
                  </a:lnTo>
                  <a:lnTo>
                    <a:pt x="266551" y="217355"/>
                  </a:lnTo>
                  <a:lnTo>
                    <a:pt x="271070" y="227383"/>
                  </a:lnTo>
                  <a:lnTo>
                    <a:pt x="274741" y="238100"/>
                  </a:lnTo>
                  <a:lnTo>
                    <a:pt x="277539" y="249561"/>
                  </a:lnTo>
                  <a:lnTo>
                    <a:pt x="279250" y="261359"/>
                  </a:lnTo>
                  <a:lnTo>
                    <a:pt x="279417" y="272745"/>
                  </a:lnTo>
                  <a:lnTo>
                    <a:pt x="277924" y="283323"/>
                  </a:lnTo>
                  <a:lnTo>
                    <a:pt x="274631" y="292882"/>
                  </a:lnTo>
                  <a:lnTo>
                    <a:pt x="269222" y="301231"/>
                  </a:lnTo>
                  <a:lnTo>
                    <a:pt x="261734" y="308392"/>
                  </a:lnTo>
                  <a:lnTo>
                    <a:pt x="252639" y="314216"/>
                  </a:lnTo>
                  <a:lnTo>
                    <a:pt x="242634" y="318314"/>
                  </a:lnTo>
                  <a:lnTo>
                    <a:pt x="232197" y="320633"/>
                  </a:lnTo>
                  <a:lnTo>
                    <a:pt x="221260" y="321566"/>
                  </a:lnTo>
                  <a:lnTo>
                    <a:pt x="209327" y="321745"/>
                  </a:lnTo>
                  <a:lnTo>
                    <a:pt x="196188" y="321616"/>
                  </a:lnTo>
                  <a:lnTo>
                    <a:pt x="181923" y="321568"/>
                  </a:lnTo>
                  <a:lnTo>
                    <a:pt x="166736" y="322002"/>
                  </a:lnTo>
                  <a:lnTo>
                    <a:pt x="150857" y="323079"/>
                  </a:lnTo>
                  <a:lnTo>
                    <a:pt x="134804" y="324771"/>
                  </a:lnTo>
                  <a:lnTo>
                    <a:pt x="119340" y="326970"/>
                  </a:lnTo>
                  <a:lnTo>
                    <a:pt x="104834" y="329558"/>
                  </a:lnTo>
                  <a:lnTo>
                    <a:pt x="91299" y="332428"/>
                  </a:lnTo>
                  <a:lnTo>
                    <a:pt x="78588" y="335500"/>
                  </a:lnTo>
                  <a:lnTo>
                    <a:pt x="66521" y="338707"/>
                  </a:lnTo>
                  <a:lnTo>
                    <a:pt x="54996" y="341854"/>
                  </a:lnTo>
                  <a:lnTo>
                    <a:pt x="42664" y="344921"/>
                  </a:lnTo>
                  <a:lnTo>
                    <a:pt x="26200" y="348176"/>
                  </a:lnTo>
                  <a:lnTo>
                    <a:pt x="0" y="3521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695088" y="4885223"/>
              <a:ext cx="547483" cy="73700"/>
            </a:xfrm>
            <a:custGeom>
              <a:avLst/>
              <a:gdLst/>
              <a:ahLst/>
              <a:cxnLst/>
              <a:rect l="0" t="0" r="0" b="0"/>
              <a:pathLst>
                <a:path w="547483" h="73700">
                  <a:moveTo>
                    <a:pt x="547482" y="0"/>
                  </a:moveTo>
                  <a:lnTo>
                    <a:pt x="535746" y="66"/>
                  </a:lnTo>
                  <a:lnTo>
                    <a:pt x="524617" y="707"/>
                  </a:lnTo>
                  <a:lnTo>
                    <a:pt x="513024" y="2004"/>
                  </a:lnTo>
                  <a:lnTo>
                    <a:pt x="501036" y="3863"/>
                  </a:lnTo>
                  <a:lnTo>
                    <a:pt x="489024" y="6179"/>
                  </a:lnTo>
                  <a:lnTo>
                    <a:pt x="477217" y="8841"/>
                  </a:lnTo>
                  <a:lnTo>
                    <a:pt x="465517" y="11592"/>
                  </a:lnTo>
                  <a:lnTo>
                    <a:pt x="453600" y="14051"/>
                  </a:lnTo>
                  <a:lnTo>
                    <a:pt x="441283" y="16038"/>
                  </a:lnTo>
                  <a:lnTo>
                    <a:pt x="428384" y="17709"/>
                  </a:lnTo>
                  <a:lnTo>
                    <a:pt x="414653" y="19445"/>
                  </a:lnTo>
                  <a:lnTo>
                    <a:pt x="400045" y="21463"/>
                  </a:lnTo>
                  <a:lnTo>
                    <a:pt x="384825" y="23650"/>
                  </a:lnTo>
                  <a:lnTo>
                    <a:pt x="369464" y="25666"/>
                  </a:lnTo>
                  <a:lnTo>
                    <a:pt x="354244" y="27324"/>
                  </a:lnTo>
                  <a:lnTo>
                    <a:pt x="339263" y="28759"/>
                  </a:lnTo>
                  <a:lnTo>
                    <a:pt x="324518" y="30330"/>
                  </a:lnTo>
                  <a:lnTo>
                    <a:pt x="309965" y="32233"/>
                  </a:lnTo>
                  <a:lnTo>
                    <a:pt x="295395" y="34342"/>
                  </a:lnTo>
                  <a:lnTo>
                    <a:pt x="280460" y="36304"/>
                  </a:lnTo>
                  <a:lnTo>
                    <a:pt x="265002" y="37921"/>
                  </a:lnTo>
                  <a:lnTo>
                    <a:pt x="249195" y="39158"/>
                  </a:lnTo>
                  <a:lnTo>
                    <a:pt x="233431" y="40065"/>
                  </a:lnTo>
                  <a:lnTo>
                    <a:pt x="217937" y="40713"/>
                  </a:lnTo>
                  <a:lnTo>
                    <a:pt x="202771" y="41335"/>
                  </a:lnTo>
                  <a:lnTo>
                    <a:pt x="187901" y="42292"/>
                  </a:lnTo>
                  <a:lnTo>
                    <a:pt x="173269" y="43752"/>
                  </a:lnTo>
                  <a:lnTo>
                    <a:pt x="158815" y="45548"/>
                  </a:lnTo>
                  <a:lnTo>
                    <a:pt x="144490" y="47292"/>
                  </a:lnTo>
                  <a:lnTo>
                    <a:pt x="130257" y="48764"/>
                  </a:lnTo>
                  <a:lnTo>
                    <a:pt x="116086" y="50074"/>
                  </a:lnTo>
                  <a:lnTo>
                    <a:pt x="101958" y="51559"/>
                  </a:lnTo>
                  <a:lnTo>
                    <a:pt x="87864" y="53410"/>
                  </a:lnTo>
                  <a:lnTo>
                    <a:pt x="73958" y="55654"/>
                  </a:lnTo>
                  <a:lnTo>
                    <a:pt x="60541" y="58239"/>
                  </a:lnTo>
                  <a:lnTo>
                    <a:pt x="47752" y="61087"/>
                  </a:lnTo>
                  <a:lnTo>
                    <a:pt x="36006" y="63977"/>
                  </a:lnTo>
                  <a:lnTo>
                    <a:pt x="24924" y="66837"/>
                  </a:lnTo>
                  <a:lnTo>
                    <a:pt x="13533" y="6991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074114" y="5053679"/>
              <a:ext cx="10529" cy="431669"/>
            </a:xfrm>
            <a:custGeom>
              <a:avLst/>
              <a:gdLst/>
              <a:ahLst/>
              <a:cxnLst/>
              <a:rect l="0" t="0" r="0" b="0"/>
              <a:pathLst>
                <a:path w="10529" h="431669">
                  <a:moveTo>
                    <a:pt x="0" y="0"/>
                  </a:moveTo>
                  <a:lnTo>
                    <a:pt x="0" y="14735"/>
                  </a:lnTo>
                  <a:lnTo>
                    <a:pt x="0" y="29287"/>
                  </a:lnTo>
                  <a:lnTo>
                    <a:pt x="0" y="45072"/>
                  </a:lnTo>
                  <a:lnTo>
                    <a:pt x="0" y="61788"/>
                  </a:lnTo>
                  <a:lnTo>
                    <a:pt x="0" y="78632"/>
                  </a:lnTo>
                  <a:lnTo>
                    <a:pt x="4" y="95117"/>
                  </a:lnTo>
                  <a:lnTo>
                    <a:pt x="177" y="111253"/>
                  </a:lnTo>
                  <a:lnTo>
                    <a:pt x="826" y="127371"/>
                  </a:lnTo>
                  <a:lnTo>
                    <a:pt x="2074" y="143697"/>
                  </a:lnTo>
                  <a:lnTo>
                    <a:pt x="3727" y="160456"/>
                  </a:lnTo>
                  <a:lnTo>
                    <a:pt x="5375" y="177939"/>
                  </a:lnTo>
                  <a:lnTo>
                    <a:pt x="6773" y="196224"/>
                  </a:lnTo>
                  <a:lnTo>
                    <a:pt x="7693" y="215066"/>
                  </a:lnTo>
                  <a:lnTo>
                    <a:pt x="7853" y="234013"/>
                  </a:lnTo>
                  <a:lnTo>
                    <a:pt x="7182" y="252793"/>
                  </a:lnTo>
                  <a:lnTo>
                    <a:pt x="5934" y="271319"/>
                  </a:lnTo>
                  <a:lnTo>
                    <a:pt x="4566" y="289596"/>
                  </a:lnTo>
                  <a:lnTo>
                    <a:pt x="3358" y="307661"/>
                  </a:lnTo>
                  <a:lnTo>
                    <a:pt x="2568" y="325232"/>
                  </a:lnTo>
                  <a:lnTo>
                    <a:pt x="2496" y="341739"/>
                  </a:lnTo>
                  <a:lnTo>
                    <a:pt x="3226" y="356951"/>
                  </a:lnTo>
                  <a:lnTo>
                    <a:pt x="4521" y="370896"/>
                  </a:lnTo>
                  <a:lnTo>
                    <a:pt x="6055" y="385263"/>
                  </a:lnTo>
                  <a:lnTo>
                    <a:pt x="7962" y="403551"/>
                  </a:lnTo>
                  <a:lnTo>
                    <a:pt x="10528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896955" y="5095792"/>
              <a:ext cx="177160" cy="280747"/>
            </a:xfrm>
            <a:custGeom>
              <a:avLst/>
              <a:gdLst/>
              <a:ahLst/>
              <a:cxnLst/>
              <a:rect l="0" t="0" r="0" b="0"/>
              <a:pathLst>
                <a:path w="177160" h="280747">
                  <a:moveTo>
                    <a:pt x="177159" y="189514"/>
                  </a:moveTo>
                  <a:lnTo>
                    <a:pt x="168357" y="192515"/>
                  </a:lnTo>
                  <a:lnTo>
                    <a:pt x="160010" y="195937"/>
                  </a:lnTo>
                  <a:lnTo>
                    <a:pt x="151317" y="200133"/>
                  </a:lnTo>
                  <a:lnTo>
                    <a:pt x="142368" y="205033"/>
                  </a:lnTo>
                  <a:lnTo>
                    <a:pt x="133522" y="210514"/>
                  </a:lnTo>
                  <a:lnTo>
                    <a:pt x="124983" y="216444"/>
                  </a:lnTo>
                  <a:lnTo>
                    <a:pt x="116795" y="222706"/>
                  </a:lnTo>
                  <a:lnTo>
                    <a:pt x="108917" y="229205"/>
                  </a:lnTo>
                  <a:lnTo>
                    <a:pt x="101282" y="235865"/>
                  </a:lnTo>
                  <a:lnTo>
                    <a:pt x="93663" y="242471"/>
                  </a:lnTo>
                  <a:lnTo>
                    <a:pt x="85702" y="248679"/>
                  </a:lnTo>
                  <a:lnTo>
                    <a:pt x="77229" y="254340"/>
                  </a:lnTo>
                  <a:lnTo>
                    <a:pt x="68248" y="259634"/>
                  </a:lnTo>
                  <a:lnTo>
                    <a:pt x="58841" y="264955"/>
                  </a:lnTo>
                  <a:lnTo>
                    <a:pt x="49108" y="270520"/>
                  </a:lnTo>
                  <a:lnTo>
                    <a:pt x="39302" y="275734"/>
                  </a:lnTo>
                  <a:lnTo>
                    <a:pt x="29799" y="279336"/>
                  </a:lnTo>
                  <a:lnTo>
                    <a:pt x="20795" y="280746"/>
                  </a:lnTo>
                  <a:lnTo>
                    <a:pt x="12784" y="279705"/>
                  </a:lnTo>
                  <a:lnTo>
                    <a:pt x="6614" y="275958"/>
                  </a:lnTo>
                  <a:lnTo>
                    <a:pt x="2580" y="269652"/>
                  </a:lnTo>
                  <a:lnTo>
                    <a:pt x="499" y="261215"/>
                  </a:lnTo>
                  <a:lnTo>
                    <a:pt x="0" y="251134"/>
                  </a:lnTo>
                  <a:lnTo>
                    <a:pt x="698" y="239841"/>
                  </a:lnTo>
                  <a:lnTo>
                    <a:pt x="2263" y="227517"/>
                  </a:lnTo>
                  <a:lnTo>
                    <a:pt x="4443" y="214116"/>
                  </a:lnTo>
                  <a:lnTo>
                    <a:pt x="7044" y="199690"/>
                  </a:lnTo>
                  <a:lnTo>
                    <a:pt x="9770" y="184240"/>
                  </a:lnTo>
                  <a:lnTo>
                    <a:pt x="12220" y="167651"/>
                  </a:lnTo>
                  <a:lnTo>
                    <a:pt x="14205" y="149973"/>
                  </a:lnTo>
                  <a:lnTo>
                    <a:pt x="15877" y="131541"/>
                  </a:lnTo>
                  <a:lnTo>
                    <a:pt x="17614" y="112869"/>
                  </a:lnTo>
                  <a:lnTo>
                    <a:pt x="19634" y="94286"/>
                  </a:lnTo>
                  <a:lnTo>
                    <a:pt x="21832" y="76283"/>
                  </a:lnTo>
                  <a:lnTo>
                    <a:pt x="24086" y="57615"/>
                  </a:lnTo>
                  <a:lnTo>
                    <a:pt x="26597" y="34410"/>
                  </a:lnTo>
                  <a:lnTo>
                    <a:pt x="297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3169077" y="3116435"/>
            <a:ext cx="915981" cy="505369"/>
            <a:chOff x="3169077" y="3116435"/>
            <a:chExt cx="915981" cy="505369"/>
          </a:xfrm>
        </p:grpSpPr>
        <p:sp>
          <p:nvSpPr>
            <p:cNvPr id="78" name="Freeform 77"/>
            <p:cNvSpPr/>
            <p:nvPr/>
          </p:nvSpPr>
          <p:spPr>
            <a:xfrm>
              <a:off x="3169077" y="3116435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146193" y="0"/>
                  </a:lnTo>
                  <a:lnTo>
                    <a:pt x="135064" y="0"/>
                  </a:lnTo>
                  <a:lnTo>
                    <a:pt x="123465" y="0"/>
                  </a:lnTo>
                  <a:lnTo>
                    <a:pt x="111304" y="0"/>
                  </a:lnTo>
                  <a:lnTo>
                    <a:pt x="98644" y="0"/>
                  </a:lnTo>
                  <a:lnTo>
                    <a:pt x="85593" y="0"/>
                  </a:lnTo>
                  <a:lnTo>
                    <a:pt x="72279" y="0"/>
                  </a:lnTo>
                  <a:lnTo>
                    <a:pt x="57223" y="0"/>
                  </a:lnTo>
                  <a:lnTo>
                    <a:pt x="3575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169077" y="3200663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67250" y="0"/>
                  </a:lnTo>
                  <a:lnTo>
                    <a:pt x="156121" y="0"/>
                  </a:lnTo>
                  <a:lnTo>
                    <a:pt x="144518" y="0"/>
                  </a:lnTo>
                  <a:lnTo>
                    <a:pt x="132184" y="0"/>
                  </a:lnTo>
                  <a:lnTo>
                    <a:pt x="118876" y="0"/>
                  </a:lnTo>
                  <a:lnTo>
                    <a:pt x="104571" y="0"/>
                  </a:lnTo>
                  <a:lnTo>
                    <a:pt x="89567" y="0"/>
                  </a:lnTo>
                  <a:lnTo>
                    <a:pt x="74353" y="0"/>
                  </a:lnTo>
                  <a:lnTo>
                    <a:pt x="59253" y="0"/>
                  </a:lnTo>
                  <a:lnTo>
                    <a:pt x="44982" y="0"/>
                  </a:lnTo>
                  <a:lnTo>
                    <a:pt x="31326" y="0"/>
                  </a:lnTo>
                  <a:lnTo>
                    <a:pt x="1709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453347" y="3137492"/>
              <a:ext cx="631711" cy="10529"/>
            </a:xfrm>
            <a:custGeom>
              <a:avLst/>
              <a:gdLst/>
              <a:ahLst/>
              <a:cxnLst/>
              <a:rect l="0" t="0" r="0" b="0"/>
              <a:pathLst>
                <a:path w="631711" h="10529">
                  <a:moveTo>
                    <a:pt x="0" y="0"/>
                  </a:moveTo>
                  <a:lnTo>
                    <a:pt x="11802" y="0"/>
                  </a:lnTo>
                  <a:lnTo>
                    <a:pt x="23571" y="0"/>
                  </a:lnTo>
                  <a:lnTo>
                    <a:pt x="36461" y="0"/>
                  </a:lnTo>
                  <a:lnTo>
                    <a:pt x="50309" y="0"/>
                  </a:lnTo>
                  <a:lnTo>
                    <a:pt x="64637" y="0"/>
                  </a:lnTo>
                  <a:lnTo>
                    <a:pt x="79106" y="0"/>
                  </a:lnTo>
                  <a:lnTo>
                    <a:pt x="93557" y="0"/>
                  </a:lnTo>
                  <a:lnTo>
                    <a:pt x="107933" y="0"/>
                  </a:lnTo>
                  <a:lnTo>
                    <a:pt x="122237" y="0"/>
                  </a:lnTo>
                  <a:lnTo>
                    <a:pt x="136807" y="0"/>
                  </a:lnTo>
                  <a:lnTo>
                    <a:pt x="152274" y="0"/>
                  </a:lnTo>
                  <a:lnTo>
                    <a:pt x="168910" y="0"/>
                  </a:lnTo>
                  <a:lnTo>
                    <a:pt x="186662" y="0"/>
                  </a:lnTo>
                  <a:lnTo>
                    <a:pt x="205335" y="0"/>
                  </a:lnTo>
                  <a:lnTo>
                    <a:pt x="224715" y="0"/>
                  </a:lnTo>
                  <a:lnTo>
                    <a:pt x="244609" y="0"/>
                  </a:lnTo>
                  <a:lnTo>
                    <a:pt x="264869" y="0"/>
                  </a:lnTo>
                  <a:lnTo>
                    <a:pt x="285385" y="0"/>
                  </a:lnTo>
                  <a:lnTo>
                    <a:pt x="306075" y="0"/>
                  </a:lnTo>
                  <a:lnTo>
                    <a:pt x="326885" y="0"/>
                  </a:lnTo>
                  <a:lnTo>
                    <a:pt x="347780" y="0"/>
                  </a:lnTo>
                  <a:lnTo>
                    <a:pt x="368899" y="0"/>
                  </a:lnTo>
                  <a:lnTo>
                    <a:pt x="390530" y="0"/>
                  </a:lnTo>
                  <a:lnTo>
                    <a:pt x="412786" y="0"/>
                  </a:lnTo>
                  <a:lnTo>
                    <a:pt x="435462" y="0"/>
                  </a:lnTo>
                  <a:lnTo>
                    <a:pt x="458145" y="0"/>
                  </a:lnTo>
                  <a:lnTo>
                    <a:pt x="480576" y="5"/>
                  </a:lnTo>
                  <a:lnTo>
                    <a:pt x="502198" y="178"/>
                  </a:lnTo>
                  <a:lnTo>
                    <a:pt x="522111" y="826"/>
                  </a:lnTo>
                  <a:lnTo>
                    <a:pt x="539982" y="2075"/>
                  </a:lnTo>
                  <a:lnTo>
                    <a:pt x="556099" y="3736"/>
                  </a:lnTo>
                  <a:lnTo>
                    <a:pt x="572995" y="5562"/>
                  </a:lnTo>
                  <a:lnTo>
                    <a:pt x="595504" y="7716"/>
                  </a:lnTo>
                  <a:lnTo>
                    <a:pt x="63171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590217" y="3232248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31586" y="0"/>
                  </a:moveTo>
                  <a:lnTo>
                    <a:pt x="28719" y="8869"/>
                  </a:lnTo>
                  <a:lnTo>
                    <a:pt x="26577" y="17856"/>
                  </a:lnTo>
                  <a:lnTo>
                    <a:pt x="24974" y="27856"/>
                  </a:lnTo>
                  <a:lnTo>
                    <a:pt x="23793" y="39009"/>
                  </a:lnTo>
                  <a:lnTo>
                    <a:pt x="22945" y="51468"/>
                  </a:lnTo>
                  <a:lnTo>
                    <a:pt x="22343" y="65175"/>
                  </a:lnTo>
                  <a:lnTo>
                    <a:pt x="21756" y="79766"/>
                  </a:lnTo>
                  <a:lnTo>
                    <a:pt x="20823" y="94695"/>
                  </a:lnTo>
                  <a:lnTo>
                    <a:pt x="19381" y="109620"/>
                  </a:lnTo>
                  <a:lnTo>
                    <a:pt x="17598" y="124401"/>
                  </a:lnTo>
                  <a:lnTo>
                    <a:pt x="15861" y="139011"/>
                  </a:lnTo>
                  <a:lnTo>
                    <a:pt x="14394" y="153459"/>
                  </a:lnTo>
                  <a:lnTo>
                    <a:pt x="13058" y="167557"/>
                  </a:lnTo>
                  <a:lnTo>
                    <a:pt x="11197" y="182501"/>
                  </a:lnTo>
                  <a:lnTo>
                    <a:pt x="7535" y="20184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690976" y="3274007"/>
              <a:ext cx="257211" cy="347797"/>
            </a:xfrm>
            <a:custGeom>
              <a:avLst/>
              <a:gdLst/>
              <a:ahLst/>
              <a:cxnLst/>
              <a:rect l="0" t="0" r="0" b="0"/>
              <a:pathLst>
                <a:path w="257211" h="347797">
                  <a:moveTo>
                    <a:pt x="46640" y="355"/>
                  </a:moveTo>
                  <a:lnTo>
                    <a:pt x="43706" y="9223"/>
                  </a:lnTo>
                  <a:lnTo>
                    <a:pt x="40924" y="18211"/>
                  </a:lnTo>
                  <a:lnTo>
                    <a:pt x="38050" y="28105"/>
                  </a:lnTo>
                  <a:lnTo>
                    <a:pt x="35961" y="35356"/>
                  </a:lnTo>
                  <a:lnTo>
                    <a:pt x="35710" y="35984"/>
                  </a:lnTo>
                  <a:lnTo>
                    <a:pt x="36856" y="32024"/>
                  </a:lnTo>
                  <a:lnTo>
                    <a:pt x="39211" y="25762"/>
                  </a:lnTo>
                  <a:lnTo>
                    <a:pt x="43060" y="18921"/>
                  </a:lnTo>
                  <a:lnTo>
                    <a:pt x="48459" y="12394"/>
                  </a:lnTo>
                  <a:lnTo>
                    <a:pt x="55219" y="6800"/>
                  </a:lnTo>
                  <a:lnTo>
                    <a:pt x="63060" y="2759"/>
                  </a:lnTo>
                  <a:lnTo>
                    <a:pt x="71705" y="444"/>
                  </a:lnTo>
                  <a:lnTo>
                    <a:pt x="80765" y="0"/>
                  </a:lnTo>
                  <a:lnTo>
                    <a:pt x="89760" y="1735"/>
                  </a:lnTo>
                  <a:lnTo>
                    <a:pt x="98426" y="5605"/>
                  </a:lnTo>
                  <a:lnTo>
                    <a:pt x="106378" y="11456"/>
                  </a:lnTo>
                  <a:lnTo>
                    <a:pt x="113040" y="19192"/>
                  </a:lnTo>
                  <a:lnTo>
                    <a:pt x="118223" y="28584"/>
                  </a:lnTo>
                  <a:lnTo>
                    <a:pt x="122059" y="39464"/>
                  </a:lnTo>
                  <a:lnTo>
                    <a:pt x="124808" y="51814"/>
                  </a:lnTo>
                  <a:lnTo>
                    <a:pt x="126736" y="65491"/>
                  </a:lnTo>
                  <a:lnTo>
                    <a:pt x="128068" y="80250"/>
                  </a:lnTo>
                  <a:lnTo>
                    <a:pt x="128979" y="95834"/>
                  </a:lnTo>
                  <a:lnTo>
                    <a:pt x="129593" y="112017"/>
                  </a:lnTo>
                  <a:lnTo>
                    <a:pt x="129838" y="128459"/>
                  </a:lnTo>
                  <a:lnTo>
                    <a:pt x="129472" y="144724"/>
                  </a:lnTo>
                  <a:lnTo>
                    <a:pt x="128403" y="160581"/>
                  </a:lnTo>
                  <a:lnTo>
                    <a:pt x="126531" y="175668"/>
                  </a:lnTo>
                  <a:lnTo>
                    <a:pt x="123671" y="189428"/>
                  </a:lnTo>
                  <a:lnTo>
                    <a:pt x="119823" y="201687"/>
                  </a:lnTo>
                  <a:lnTo>
                    <a:pt x="115290" y="212751"/>
                  </a:lnTo>
                  <a:lnTo>
                    <a:pt x="110562" y="223191"/>
                  </a:lnTo>
                  <a:lnTo>
                    <a:pt x="105933" y="233402"/>
                  </a:lnTo>
                  <a:lnTo>
                    <a:pt x="101183" y="243416"/>
                  </a:lnTo>
                  <a:lnTo>
                    <a:pt x="95702" y="253001"/>
                  </a:lnTo>
                  <a:lnTo>
                    <a:pt x="89197" y="262033"/>
                  </a:lnTo>
                  <a:lnTo>
                    <a:pt x="81691" y="270047"/>
                  </a:lnTo>
                  <a:lnTo>
                    <a:pt x="73349" y="276213"/>
                  </a:lnTo>
                  <a:lnTo>
                    <a:pt x="64368" y="280236"/>
                  </a:lnTo>
                  <a:lnTo>
                    <a:pt x="55083" y="282139"/>
                  </a:lnTo>
                  <a:lnTo>
                    <a:pt x="45937" y="281985"/>
                  </a:lnTo>
                  <a:lnTo>
                    <a:pt x="37166" y="280026"/>
                  </a:lnTo>
                  <a:lnTo>
                    <a:pt x="28974" y="276460"/>
                  </a:lnTo>
                  <a:lnTo>
                    <a:pt x="21618" y="271333"/>
                  </a:lnTo>
                  <a:lnTo>
                    <a:pt x="15157" y="264812"/>
                  </a:lnTo>
                  <a:lnTo>
                    <a:pt x="9648" y="256996"/>
                  </a:lnTo>
                  <a:lnTo>
                    <a:pt x="5238" y="247847"/>
                  </a:lnTo>
                  <a:lnTo>
                    <a:pt x="1912" y="237484"/>
                  </a:lnTo>
                  <a:lnTo>
                    <a:pt x="0" y="226611"/>
                  </a:lnTo>
                  <a:lnTo>
                    <a:pt x="222" y="216384"/>
                  </a:lnTo>
                  <a:lnTo>
                    <a:pt x="2782" y="207411"/>
                  </a:lnTo>
                  <a:lnTo>
                    <a:pt x="7434" y="200085"/>
                  </a:lnTo>
                  <a:lnTo>
                    <a:pt x="13762" y="194839"/>
                  </a:lnTo>
                  <a:lnTo>
                    <a:pt x="21348" y="191689"/>
                  </a:lnTo>
                  <a:lnTo>
                    <a:pt x="29846" y="190506"/>
                  </a:lnTo>
                  <a:lnTo>
                    <a:pt x="38987" y="191208"/>
                  </a:lnTo>
                  <a:lnTo>
                    <a:pt x="48569" y="193562"/>
                  </a:lnTo>
                  <a:lnTo>
                    <a:pt x="58288" y="197240"/>
                  </a:lnTo>
                  <a:lnTo>
                    <a:pt x="67740" y="201915"/>
                  </a:lnTo>
                  <a:lnTo>
                    <a:pt x="76728" y="207314"/>
                  </a:lnTo>
                  <a:lnTo>
                    <a:pt x="85238" y="213225"/>
                  </a:lnTo>
                  <a:lnTo>
                    <a:pt x="93341" y="219491"/>
                  </a:lnTo>
                  <a:lnTo>
                    <a:pt x="101132" y="226006"/>
                  </a:lnTo>
                  <a:lnTo>
                    <a:pt x="108857" y="232855"/>
                  </a:lnTo>
                  <a:lnTo>
                    <a:pt x="116891" y="240292"/>
                  </a:lnTo>
                  <a:lnTo>
                    <a:pt x="125413" y="248405"/>
                  </a:lnTo>
                  <a:lnTo>
                    <a:pt x="134427" y="256974"/>
                  </a:lnTo>
                  <a:lnTo>
                    <a:pt x="143857" y="265572"/>
                  </a:lnTo>
                  <a:lnTo>
                    <a:pt x="153609" y="273948"/>
                  </a:lnTo>
                  <a:lnTo>
                    <a:pt x="163597" y="282029"/>
                  </a:lnTo>
                  <a:lnTo>
                    <a:pt x="173755" y="289835"/>
                  </a:lnTo>
                  <a:lnTo>
                    <a:pt x="184030" y="297418"/>
                  </a:lnTo>
                  <a:lnTo>
                    <a:pt x="194388" y="304833"/>
                  </a:lnTo>
                  <a:lnTo>
                    <a:pt x="204802" y="312126"/>
                  </a:lnTo>
                  <a:lnTo>
                    <a:pt x="215239" y="319323"/>
                  </a:lnTo>
                  <a:lnTo>
                    <a:pt x="225234" y="326148"/>
                  </a:lnTo>
                  <a:lnTo>
                    <a:pt x="234868" y="332698"/>
                  </a:lnTo>
                  <a:lnTo>
                    <a:pt x="244988" y="339548"/>
                  </a:lnTo>
                  <a:lnTo>
                    <a:pt x="257210" y="3477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3137492" y="4800994"/>
            <a:ext cx="1021265" cy="558012"/>
            <a:chOff x="3137492" y="4800994"/>
            <a:chExt cx="1021265" cy="558012"/>
          </a:xfrm>
        </p:grpSpPr>
        <p:sp>
          <p:nvSpPr>
            <p:cNvPr id="84" name="Freeform 83"/>
            <p:cNvSpPr/>
            <p:nvPr/>
          </p:nvSpPr>
          <p:spPr>
            <a:xfrm>
              <a:off x="3137492" y="4800994"/>
              <a:ext cx="157928" cy="21059"/>
            </a:xfrm>
            <a:custGeom>
              <a:avLst/>
              <a:gdLst/>
              <a:ahLst/>
              <a:cxnLst/>
              <a:rect l="0" t="0" r="0" b="0"/>
              <a:pathLst>
                <a:path w="157928" h="21059">
                  <a:moveTo>
                    <a:pt x="157927" y="0"/>
                  </a:moveTo>
                  <a:lnTo>
                    <a:pt x="146192" y="2934"/>
                  </a:lnTo>
                  <a:lnTo>
                    <a:pt x="135063" y="5716"/>
                  </a:lnTo>
                  <a:lnTo>
                    <a:pt x="123460" y="8611"/>
                  </a:lnTo>
                  <a:lnTo>
                    <a:pt x="111126" y="11479"/>
                  </a:lnTo>
                  <a:lnTo>
                    <a:pt x="97818" y="13995"/>
                  </a:lnTo>
                  <a:lnTo>
                    <a:pt x="83523" y="16006"/>
                  </a:lnTo>
                  <a:lnTo>
                    <a:pt x="68750" y="17522"/>
                  </a:lnTo>
                  <a:lnTo>
                    <a:pt x="52768" y="18783"/>
                  </a:lnTo>
                  <a:lnTo>
                    <a:pt x="31940" y="19898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148020" y="4916808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146192" y="67"/>
                  </a:lnTo>
                  <a:lnTo>
                    <a:pt x="135064" y="708"/>
                  </a:lnTo>
                  <a:lnTo>
                    <a:pt x="123461" y="1999"/>
                  </a:lnTo>
                  <a:lnTo>
                    <a:pt x="111127" y="3686"/>
                  </a:lnTo>
                  <a:lnTo>
                    <a:pt x="97819" y="5354"/>
                  </a:lnTo>
                  <a:lnTo>
                    <a:pt x="83523" y="6768"/>
                  </a:lnTo>
                  <a:lnTo>
                    <a:pt x="68750" y="7868"/>
                  </a:lnTo>
                  <a:lnTo>
                    <a:pt x="52769" y="8800"/>
                  </a:lnTo>
                  <a:lnTo>
                    <a:pt x="31941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453347" y="4801407"/>
              <a:ext cx="705410" cy="31174"/>
            </a:xfrm>
            <a:custGeom>
              <a:avLst/>
              <a:gdLst/>
              <a:ahLst/>
              <a:cxnLst/>
              <a:rect l="0" t="0" r="0" b="0"/>
              <a:pathLst>
                <a:path w="705410" h="31174">
                  <a:moveTo>
                    <a:pt x="0" y="31173"/>
                  </a:moveTo>
                  <a:lnTo>
                    <a:pt x="14602" y="31106"/>
                  </a:lnTo>
                  <a:lnTo>
                    <a:pt x="27873" y="30466"/>
                  </a:lnTo>
                  <a:lnTo>
                    <a:pt x="41074" y="29174"/>
                  </a:lnTo>
                  <a:lnTo>
                    <a:pt x="54416" y="27487"/>
                  </a:lnTo>
                  <a:lnTo>
                    <a:pt x="67924" y="25819"/>
                  </a:lnTo>
                  <a:lnTo>
                    <a:pt x="81587" y="24401"/>
                  </a:lnTo>
                  <a:lnTo>
                    <a:pt x="95699" y="23130"/>
                  </a:lnTo>
                  <a:lnTo>
                    <a:pt x="110845" y="21671"/>
                  </a:lnTo>
                  <a:lnTo>
                    <a:pt x="127265" y="19843"/>
                  </a:lnTo>
                  <a:lnTo>
                    <a:pt x="145038" y="17784"/>
                  </a:lnTo>
                  <a:lnTo>
                    <a:pt x="164258" y="15856"/>
                  </a:lnTo>
                  <a:lnTo>
                    <a:pt x="184808" y="14263"/>
                  </a:lnTo>
                  <a:lnTo>
                    <a:pt x="205962" y="13040"/>
                  </a:lnTo>
                  <a:lnTo>
                    <a:pt x="226543" y="12145"/>
                  </a:lnTo>
                  <a:lnTo>
                    <a:pt x="245933" y="11503"/>
                  </a:lnTo>
                  <a:lnTo>
                    <a:pt x="264051" y="10886"/>
                  </a:lnTo>
                  <a:lnTo>
                    <a:pt x="281067" y="9931"/>
                  </a:lnTo>
                  <a:lnTo>
                    <a:pt x="297217" y="8473"/>
                  </a:lnTo>
                  <a:lnTo>
                    <a:pt x="312727" y="6679"/>
                  </a:lnTo>
                  <a:lnTo>
                    <a:pt x="327778" y="4935"/>
                  </a:lnTo>
                  <a:lnTo>
                    <a:pt x="342510" y="3468"/>
                  </a:lnTo>
                  <a:lnTo>
                    <a:pt x="357189" y="2332"/>
                  </a:lnTo>
                  <a:lnTo>
                    <a:pt x="372191" y="1495"/>
                  </a:lnTo>
                  <a:lnTo>
                    <a:pt x="387690" y="898"/>
                  </a:lnTo>
                  <a:lnTo>
                    <a:pt x="403523" y="480"/>
                  </a:lnTo>
                  <a:lnTo>
                    <a:pt x="419304" y="192"/>
                  </a:lnTo>
                  <a:lnTo>
                    <a:pt x="434813" y="0"/>
                  </a:lnTo>
                  <a:lnTo>
                    <a:pt x="450159" y="39"/>
                  </a:lnTo>
                  <a:lnTo>
                    <a:pt x="465682" y="597"/>
                  </a:lnTo>
                  <a:lnTo>
                    <a:pt x="481570" y="1785"/>
                  </a:lnTo>
                  <a:lnTo>
                    <a:pt x="497852" y="3397"/>
                  </a:lnTo>
                  <a:lnTo>
                    <a:pt x="514474" y="5017"/>
                  </a:lnTo>
                  <a:lnTo>
                    <a:pt x="531360" y="6402"/>
                  </a:lnTo>
                  <a:lnTo>
                    <a:pt x="548278" y="7483"/>
                  </a:lnTo>
                  <a:lnTo>
                    <a:pt x="564861" y="8282"/>
                  </a:lnTo>
                  <a:lnTo>
                    <a:pt x="580941" y="8855"/>
                  </a:lnTo>
                  <a:lnTo>
                    <a:pt x="596518" y="9256"/>
                  </a:lnTo>
                  <a:lnTo>
                    <a:pt x="611671" y="9534"/>
                  </a:lnTo>
                  <a:lnTo>
                    <a:pt x="626487" y="9723"/>
                  </a:lnTo>
                  <a:lnTo>
                    <a:pt x="640834" y="9852"/>
                  </a:lnTo>
                  <a:lnTo>
                    <a:pt x="655971" y="9953"/>
                  </a:lnTo>
                  <a:lnTo>
                    <a:pt x="675469" y="10036"/>
                  </a:lnTo>
                  <a:lnTo>
                    <a:pt x="705409" y="101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612327" y="5011565"/>
              <a:ext cx="9477" cy="263213"/>
            </a:xfrm>
            <a:custGeom>
              <a:avLst/>
              <a:gdLst/>
              <a:ahLst/>
              <a:cxnLst/>
              <a:rect l="0" t="0" r="0" b="0"/>
              <a:pathLst>
                <a:path w="9477" h="263213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0"/>
                  </a:lnTo>
                  <a:lnTo>
                    <a:pt x="1683" y="38830"/>
                  </a:lnTo>
                  <a:lnTo>
                    <a:pt x="835" y="50642"/>
                  </a:lnTo>
                  <a:lnTo>
                    <a:pt x="242" y="63096"/>
                  </a:lnTo>
                  <a:lnTo>
                    <a:pt x="0" y="75861"/>
                  </a:lnTo>
                  <a:lnTo>
                    <a:pt x="365" y="88493"/>
                  </a:lnTo>
                  <a:lnTo>
                    <a:pt x="1420" y="100771"/>
                  </a:lnTo>
                  <a:lnTo>
                    <a:pt x="2942" y="112980"/>
                  </a:lnTo>
                  <a:lnTo>
                    <a:pt x="4502" y="125782"/>
                  </a:lnTo>
                  <a:lnTo>
                    <a:pt x="5846" y="139507"/>
                  </a:lnTo>
                  <a:lnTo>
                    <a:pt x="6899" y="153998"/>
                  </a:lnTo>
                  <a:lnTo>
                    <a:pt x="7680" y="168805"/>
                  </a:lnTo>
                  <a:lnTo>
                    <a:pt x="8239" y="183611"/>
                  </a:lnTo>
                  <a:lnTo>
                    <a:pt x="8634" y="198068"/>
                  </a:lnTo>
                  <a:lnTo>
                    <a:pt x="8948" y="213350"/>
                  </a:lnTo>
                  <a:lnTo>
                    <a:pt x="9213" y="233029"/>
                  </a:lnTo>
                  <a:lnTo>
                    <a:pt x="9476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756170" y="4946893"/>
              <a:ext cx="286774" cy="412113"/>
            </a:xfrm>
            <a:custGeom>
              <a:avLst/>
              <a:gdLst/>
              <a:ahLst/>
              <a:cxnLst/>
              <a:rect l="0" t="0" r="0" b="0"/>
              <a:pathLst>
                <a:path w="286774" h="412113">
                  <a:moveTo>
                    <a:pt x="23560" y="22557"/>
                  </a:moveTo>
                  <a:lnTo>
                    <a:pt x="20902" y="30549"/>
                  </a:lnTo>
                  <a:lnTo>
                    <a:pt x="20572" y="32232"/>
                  </a:lnTo>
                  <a:lnTo>
                    <a:pt x="22247" y="29799"/>
                  </a:lnTo>
                  <a:lnTo>
                    <a:pt x="25398" y="25379"/>
                  </a:lnTo>
                  <a:lnTo>
                    <a:pt x="29829" y="20080"/>
                  </a:lnTo>
                  <a:lnTo>
                    <a:pt x="35560" y="14664"/>
                  </a:lnTo>
                  <a:lnTo>
                    <a:pt x="42495" y="9507"/>
                  </a:lnTo>
                  <a:lnTo>
                    <a:pt x="50424" y="5042"/>
                  </a:lnTo>
                  <a:lnTo>
                    <a:pt x="59117" y="1863"/>
                  </a:lnTo>
                  <a:lnTo>
                    <a:pt x="68366" y="172"/>
                  </a:lnTo>
                  <a:lnTo>
                    <a:pt x="77847" y="0"/>
                  </a:lnTo>
                  <a:lnTo>
                    <a:pt x="87132" y="1396"/>
                  </a:lnTo>
                  <a:lnTo>
                    <a:pt x="95999" y="4227"/>
                  </a:lnTo>
                  <a:lnTo>
                    <a:pt x="104258" y="8397"/>
                  </a:lnTo>
                  <a:lnTo>
                    <a:pt x="111659" y="13935"/>
                  </a:lnTo>
                  <a:lnTo>
                    <a:pt x="118161" y="20733"/>
                  </a:lnTo>
                  <a:lnTo>
                    <a:pt x="124036" y="28566"/>
                  </a:lnTo>
                  <a:lnTo>
                    <a:pt x="129757" y="37194"/>
                  </a:lnTo>
                  <a:lnTo>
                    <a:pt x="135603" y="46408"/>
                  </a:lnTo>
                  <a:lnTo>
                    <a:pt x="141345" y="56204"/>
                  </a:lnTo>
                  <a:lnTo>
                    <a:pt x="146368" y="66765"/>
                  </a:lnTo>
                  <a:lnTo>
                    <a:pt x="150381" y="78130"/>
                  </a:lnTo>
                  <a:lnTo>
                    <a:pt x="153566" y="90203"/>
                  </a:lnTo>
                  <a:lnTo>
                    <a:pt x="156393" y="102840"/>
                  </a:lnTo>
                  <a:lnTo>
                    <a:pt x="159181" y="115902"/>
                  </a:lnTo>
                  <a:lnTo>
                    <a:pt x="161901" y="129437"/>
                  </a:lnTo>
                  <a:lnTo>
                    <a:pt x="164281" y="143662"/>
                  </a:lnTo>
                  <a:lnTo>
                    <a:pt x="166178" y="158636"/>
                  </a:lnTo>
                  <a:lnTo>
                    <a:pt x="167435" y="174114"/>
                  </a:lnTo>
                  <a:lnTo>
                    <a:pt x="167823" y="189658"/>
                  </a:lnTo>
                  <a:lnTo>
                    <a:pt x="167300" y="205004"/>
                  </a:lnTo>
                  <a:lnTo>
                    <a:pt x="165982" y="220070"/>
                  </a:lnTo>
                  <a:lnTo>
                    <a:pt x="164033" y="234874"/>
                  </a:lnTo>
                  <a:lnTo>
                    <a:pt x="161614" y="249461"/>
                  </a:lnTo>
                  <a:lnTo>
                    <a:pt x="158856" y="263885"/>
                  </a:lnTo>
                  <a:lnTo>
                    <a:pt x="155860" y="278189"/>
                  </a:lnTo>
                  <a:lnTo>
                    <a:pt x="152694" y="292405"/>
                  </a:lnTo>
                  <a:lnTo>
                    <a:pt x="149247" y="306394"/>
                  </a:lnTo>
                  <a:lnTo>
                    <a:pt x="145247" y="319868"/>
                  </a:lnTo>
                  <a:lnTo>
                    <a:pt x="140585" y="332704"/>
                  </a:lnTo>
                  <a:lnTo>
                    <a:pt x="135149" y="344783"/>
                  </a:lnTo>
                  <a:lnTo>
                    <a:pt x="128742" y="355901"/>
                  </a:lnTo>
                  <a:lnTo>
                    <a:pt x="121351" y="366038"/>
                  </a:lnTo>
                  <a:lnTo>
                    <a:pt x="112946" y="374998"/>
                  </a:lnTo>
                  <a:lnTo>
                    <a:pt x="103401" y="382346"/>
                  </a:lnTo>
                  <a:lnTo>
                    <a:pt x="92762" y="387987"/>
                  </a:lnTo>
                  <a:lnTo>
                    <a:pt x="81365" y="391963"/>
                  </a:lnTo>
                  <a:lnTo>
                    <a:pt x="69723" y="394274"/>
                  </a:lnTo>
                  <a:lnTo>
                    <a:pt x="58159" y="395080"/>
                  </a:lnTo>
                  <a:lnTo>
                    <a:pt x="46955" y="394334"/>
                  </a:lnTo>
                  <a:lnTo>
                    <a:pt x="36431" y="391715"/>
                  </a:lnTo>
                  <a:lnTo>
                    <a:pt x="26697" y="387210"/>
                  </a:lnTo>
                  <a:lnTo>
                    <a:pt x="18009" y="380913"/>
                  </a:lnTo>
                  <a:lnTo>
                    <a:pt x="10844" y="372867"/>
                  </a:lnTo>
                  <a:lnTo>
                    <a:pt x="5329" y="363274"/>
                  </a:lnTo>
                  <a:lnTo>
                    <a:pt x="1608" y="352596"/>
                  </a:lnTo>
                  <a:lnTo>
                    <a:pt x="0" y="341445"/>
                  </a:lnTo>
                  <a:lnTo>
                    <a:pt x="475" y="330214"/>
                  </a:lnTo>
                  <a:lnTo>
                    <a:pt x="2724" y="319235"/>
                  </a:lnTo>
                  <a:lnTo>
                    <a:pt x="6360" y="308863"/>
                  </a:lnTo>
                  <a:lnTo>
                    <a:pt x="11031" y="299236"/>
                  </a:lnTo>
                  <a:lnTo>
                    <a:pt x="16774" y="290787"/>
                  </a:lnTo>
                  <a:lnTo>
                    <a:pt x="23984" y="284316"/>
                  </a:lnTo>
                  <a:lnTo>
                    <a:pt x="32756" y="280084"/>
                  </a:lnTo>
                  <a:lnTo>
                    <a:pt x="42749" y="278209"/>
                  </a:lnTo>
                  <a:lnTo>
                    <a:pt x="53373" y="278912"/>
                  </a:lnTo>
                  <a:lnTo>
                    <a:pt x="64218" y="282052"/>
                  </a:lnTo>
                  <a:lnTo>
                    <a:pt x="74922" y="287226"/>
                  </a:lnTo>
                  <a:lnTo>
                    <a:pt x="85104" y="293970"/>
                  </a:lnTo>
                  <a:lnTo>
                    <a:pt x="94617" y="301869"/>
                  </a:lnTo>
                  <a:lnTo>
                    <a:pt x="103666" y="310591"/>
                  </a:lnTo>
                  <a:lnTo>
                    <a:pt x="112670" y="319891"/>
                  </a:lnTo>
                  <a:lnTo>
                    <a:pt x="121882" y="329582"/>
                  </a:lnTo>
                  <a:lnTo>
                    <a:pt x="131378" y="339376"/>
                  </a:lnTo>
                  <a:lnTo>
                    <a:pt x="141139" y="348879"/>
                  </a:lnTo>
                  <a:lnTo>
                    <a:pt x="151117" y="357901"/>
                  </a:lnTo>
                  <a:lnTo>
                    <a:pt x="161259" y="366435"/>
                  </a:lnTo>
                  <a:lnTo>
                    <a:pt x="171520" y="374553"/>
                  </a:lnTo>
                  <a:lnTo>
                    <a:pt x="181871" y="382341"/>
                  </a:lnTo>
                  <a:lnTo>
                    <a:pt x="192449" y="389555"/>
                  </a:lnTo>
                  <a:lnTo>
                    <a:pt x="203542" y="395648"/>
                  </a:lnTo>
                  <a:lnTo>
                    <a:pt x="215258" y="400414"/>
                  </a:lnTo>
                  <a:lnTo>
                    <a:pt x="227331" y="403961"/>
                  </a:lnTo>
                  <a:lnTo>
                    <a:pt x="240606" y="406891"/>
                  </a:lnTo>
                  <a:lnTo>
                    <a:pt x="258486" y="409461"/>
                  </a:lnTo>
                  <a:lnTo>
                    <a:pt x="286773" y="4121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2305741" y="2853222"/>
            <a:ext cx="673824" cy="768582"/>
            <a:chOff x="2305741" y="2853222"/>
            <a:chExt cx="673824" cy="768582"/>
          </a:xfrm>
        </p:grpSpPr>
        <p:sp>
          <p:nvSpPr>
            <p:cNvPr id="90" name="Freeform 89"/>
            <p:cNvSpPr/>
            <p:nvPr/>
          </p:nvSpPr>
          <p:spPr>
            <a:xfrm>
              <a:off x="2305741" y="3253305"/>
              <a:ext cx="126342" cy="126343"/>
            </a:xfrm>
            <a:custGeom>
              <a:avLst/>
              <a:gdLst/>
              <a:ahLst/>
              <a:cxnLst/>
              <a:rect l="0" t="0" r="0" b="0"/>
              <a:pathLst>
                <a:path w="126342" h="126343">
                  <a:moveTo>
                    <a:pt x="126341" y="0"/>
                  </a:moveTo>
                  <a:lnTo>
                    <a:pt x="117540" y="5935"/>
                  </a:lnTo>
                  <a:lnTo>
                    <a:pt x="109193" y="12139"/>
                  </a:lnTo>
                  <a:lnTo>
                    <a:pt x="100499" y="19230"/>
                  </a:lnTo>
                  <a:lnTo>
                    <a:pt x="91551" y="26998"/>
                  </a:lnTo>
                  <a:lnTo>
                    <a:pt x="82705" y="34996"/>
                  </a:lnTo>
                  <a:lnTo>
                    <a:pt x="74166" y="42937"/>
                  </a:lnTo>
                  <a:lnTo>
                    <a:pt x="65977" y="50711"/>
                  </a:lnTo>
                  <a:lnTo>
                    <a:pt x="58100" y="58304"/>
                  </a:lnTo>
                  <a:lnTo>
                    <a:pt x="50470" y="65746"/>
                  </a:lnTo>
                  <a:lnTo>
                    <a:pt x="43024" y="73234"/>
                  </a:lnTo>
                  <a:lnTo>
                    <a:pt x="35711" y="81108"/>
                  </a:lnTo>
                  <a:lnTo>
                    <a:pt x="28500" y="89508"/>
                  </a:lnTo>
                  <a:lnTo>
                    <a:pt x="21666" y="97964"/>
                  </a:lnTo>
                  <a:lnTo>
                    <a:pt x="15109" y="106316"/>
                  </a:lnTo>
                  <a:lnTo>
                    <a:pt x="8253" y="11530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305741" y="3274362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0" y="0"/>
                  </a:moveTo>
                  <a:lnTo>
                    <a:pt x="5934" y="8734"/>
                  </a:lnTo>
                  <a:lnTo>
                    <a:pt x="12139" y="16441"/>
                  </a:lnTo>
                  <a:lnTo>
                    <a:pt x="19230" y="23843"/>
                  </a:lnTo>
                  <a:lnTo>
                    <a:pt x="26997" y="31104"/>
                  </a:lnTo>
                  <a:lnTo>
                    <a:pt x="34995" y="38283"/>
                  </a:lnTo>
                  <a:lnTo>
                    <a:pt x="42932" y="45403"/>
                  </a:lnTo>
                  <a:lnTo>
                    <a:pt x="50589" y="52375"/>
                  </a:lnTo>
                  <a:lnTo>
                    <a:pt x="58597" y="59782"/>
                  </a:lnTo>
                  <a:lnTo>
                    <a:pt x="68774" y="69394"/>
                  </a:lnTo>
                  <a:lnTo>
                    <a:pt x="84228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621595" y="3211191"/>
              <a:ext cx="357970" cy="1"/>
            </a:xfrm>
            <a:custGeom>
              <a:avLst/>
              <a:gdLst/>
              <a:ahLst/>
              <a:cxnLst/>
              <a:rect l="0" t="0" r="0" b="0"/>
              <a:pathLst>
                <a:path w="357970" h="1">
                  <a:moveTo>
                    <a:pt x="0" y="0"/>
                  </a:moveTo>
                  <a:lnTo>
                    <a:pt x="11736" y="0"/>
                  </a:lnTo>
                  <a:lnTo>
                    <a:pt x="22864" y="0"/>
                  </a:lnTo>
                  <a:lnTo>
                    <a:pt x="34467" y="0"/>
                  </a:lnTo>
                  <a:lnTo>
                    <a:pt x="46802" y="0"/>
                  </a:lnTo>
                  <a:lnTo>
                    <a:pt x="60110" y="0"/>
                  </a:lnTo>
                  <a:lnTo>
                    <a:pt x="74419" y="0"/>
                  </a:lnTo>
                  <a:lnTo>
                    <a:pt x="89597" y="0"/>
                  </a:lnTo>
                  <a:lnTo>
                    <a:pt x="105458" y="0"/>
                  </a:lnTo>
                  <a:lnTo>
                    <a:pt x="121829" y="0"/>
                  </a:lnTo>
                  <a:lnTo>
                    <a:pt x="138567" y="0"/>
                  </a:lnTo>
                  <a:lnTo>
                    <a:pt x="155562" y="0"/>
                  </a:lnTo>
                  <a:lnTo>
                    <a:pt x="172738" y="0"/>
                  </a:lnTo>
                  <a:lnTo>
                    <a:pt x="190206" y="0"/>
                  </a:lnTo>
                  <a:lnTo>
                    <a:pt x="208231" y="0"/>
                  </a:lnTo>
                  <a:lnTo>
                    <a:pt x="226909" y="0"/>
                  </a:lnTo>
                  <a:lnTo>
                    <a:pt x="245860" y="0"/>
                  </a:lnTo>
                  <a:lnTo>
                    <a:pt x="264356" y="0"/>
                  </a:lnTo>
                  <a:lnTo>
                    <a:pt x="282005" y="0"/>
                  </a:lnTo>
                  <a:lnTo>
                    <a:pt x="298362" y="0"/>
                  </a:lnTo>
                  <a:lnTo>
                    <a:pt x="314472" y="0"/>
                  </a:lnTo>
                  <a:lnTo>
                    <a:pt x="332861" y="0"/>
                  </a:lnTo>
                  <a:lnTo>
                    <a:pt x="3579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821637" y="3400704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21057" y="0"/>
                  </a:moveTo>
                  <a:lnTo>
                    <a:pt x="18123" y="8801"/>
                  </a:lnTo>
                  <a:lnTo>
                    <a:pt x="15341" y="17148"/>
                  </a:lnTo>
                  <a:lnTo>
                    <a:pt x="12446" y="25852"/>
                  </a:lnTo>
                  <a:lnTo>
                    <a:pt x="9578" y="35145"/>
                  </a:lnTo>
                  <a:lnTo>
                    <a:pt x="7061" y="45289"/>
                  </a:lnTo>
                  <a:lnTo>
                    <a:pt x="5051" y="56334"/>
                  </a:lnTo>
                  <a:lnTo>
                    <a:pt x="3539" y="68174"/>
                  </a:lnTo>
                  <a:lnTo>
                    <a:pt x="2444" y="80644"/>
                  </a:lnTo>
                  <a:lnTo>
                    <a:pt x="1671" y="93586"/>
                  </a:lnTo>
                  <a:lnTo>
                    <a:pt x="1135" y="106869"/>
                  </a:lnTo>
                  <a:lnTo>
                    <a:pt x="767" y="120391"/>
                  </a:lnTo>
                  <a:lnTo>
                    <a:pt x="516" y="134074"/>
                  </a:lnTo>
                  <a:lnTo>
                    <a:pt x="346" y="147838"/>
                  </a:lnTo>
                  <a:lnTo>
                    <a:pt x="213" y="163257"/>
                  </a:lnTo>
                  <a:lnTo>
                    <a:pt x="104" y="185039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731177" y="3400704"/>
              <a:ext cx="79932" cy="155625"/>
            </a:xfrm>
            <a:custGeom>
              <a:avLst/>
              <a:gdLst/>
              <a:ahLst/>
              <a:cxnLst/>
              <a:rect l="0" t="0" r="0" b="0"/>
              <a:pathLst>
                <a:path w="79932" h="155625">
                  <a:moveTo>
                    <a:pt x="79931" y="126342"/>
                  </a:moveTo>
                  <a:lnTo>
                    <a:pt x="71130" y="132143"/>
                  </a:lnTo>
                  <a:lnTo>
                    <a:pt x="62784" y="137067"/>
                  </a:lnTo>
                  <a:lnTo>
                    <a:pt x="54085" y="141569"/>
                  </a:lnTo>
                  <a:lnTo>
                    <a:pt x="44964" y="145791"/>
                  </a:lnTo>
                  <a:lnTo>
                    <a:pt x="35469" y="149804"/>
                  </a:lnTo>
                  <a:lnTo>
                    <a:pt x="25685" y="153618"/>
                  </a:lnTo>
                  <a:lnTo>
                    <a:pt x="16002" y="155624"/>
                  </a:lnTo>
                  <a:lnTo>
                    <a:pt x="7905" y="153760"/>
                  </a:lnTo>
                  <a:lnTo>
                    <a:pt x="2818" y="148530"/>
                  </a:lnTo>
                  <a:lnTo>
                    <a:pt x="434" y="140741"/>
                  </a:lnTo>
                  <a:lnTo>
                    <a:pt x="0" y="131070"/>
                  </a:lnTo>
                  <a:lnTo>
                    <a:pt x="890" y="120212"/>
                  </a:lnTo>
                  <a:lnTo>
                    <a:pt x="2661" y="108876"/>
                  </a:lnTo>
                  <a:lnTo>
                    <a:pt x="5016" y="97481"/>
                  </a:lnTo>
                  <a:lnTo>
                    <a:pt x="7758" y="86037"/>
                  </a:lnTo>
                  <a:lnTo>
                    <a:pt x="10758" y="74281"/>
                  </a:lnTo>
                  <a:lnTo>
                    <a:pt x="13923" y="62085"/>
                  </a:lnTo>
                  <a:lnTo>
                    <a:pt x="17046" y="49868"/>
                  </a:lnTo>
                  <a:lnTo>
                    <a:pt x="20095" y="37217"/>
                  </a:lnTo>
                  <a:lnTo>
                    <a:pt x="23338" y="21900"/>
                  </a:lnTo>
                  <a:lnTo>
                    <a:pt x="272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895336" y="2853222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42114" y="0"/>
                  </a:moveTo>
                  <a:lnTo>
                    <a:pt x="33514" y="8869"/>
                  </a:lnTo>
                  <a:lnTo>
                    <a:pt x="27088" y="17856"/>
                  </a:lnTo>
                  <a:lnTo>
                    <a:pt x="22274" y="27851"/>
                  </a:lnTo>
                  <a:lnTo>
                    <a:pt x="18560" y="38832"/>
                  </a:lnTo>
                  <a:lnTo>
                    <a:pt x="15366" y="50643"/>
                  </a:lnTo>
                  <a:lnTo>
                    <a:pt x="12329" y="63106"/>
                  </a:lnTo>
                  <a:lnTo>
                    <a:pt x="9606" y="76217"/>
                  </a:lnTo>
                  <a:lnTo>
                    <a:pt x="7754" y="90146"/>
                  </a:lnTo>
                  <a:lnTo>
                    <a:pt x="7015" y="104926"/>
                  </a:lnTo>
                  <a:lnTo>
                    <a:pt x="7010" y="120612"/>
                  </a:lnTo>
                  <a:lnTo>
                    <a:pt x="6937" y="137359"/>
                  </a:lnTo>
                  <a:lnTo>
                    <a:pt x="6335" y="155143"/>
                  </a:lnTo>
                  <a:lnTo>
                    <a:pt x="5251" y="173645"/>
                  </a:lnTo>
                  <a:lnTo>
                    <a:pt x="4052" y="192364"/>
                  </a:lnTo>
                  <a:lnTo>
                    <a:pt x="2983" y="210987"/>
                  </a:lnTo>
                  <a:lnTo>
                    <a:pt x="2129" y="229236"/>
                  </a:lnTo>
                  <a:lnTo>
                    <a:pt x="1489" y="246797"/>
                  </a:lnTo>
                  <a:lnTo>
                    <a:pt x="1027" y="263553"/>
                  </a:lnTo>
                  <a:lnTo>
                    <a:pt x="701" y="278975"/>
                  </a:lnTo>
                  <a:lnTo>
                    <a:pt x="440" y="293546"/>
                  </a:lnTo>
                  <a:lnTo>
                    <a:pt x="220" y="308543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768394" y="2884808"/>
              <a:ext cx="158529" cy="212685"/>
            </a:xfrm>
            <a:custGeom>
              <a:avLst/>
              <a:gdLst/>
              <a:ahLst/>
              <a:cxnLst/>
              <a:rect l="0" t="0" r="0" b="0"/>
              <a:pathLst>
                <a:path w="158529" h="212685">
                  <a:moveTo>
                    <a:pt x="158528" y="105285"/>
                  </a:moveTo>
                  <a:lnTo>
                    <a:pt x="152660" y="111152"/>
                  </a:lnTo>
                  <a:lnTo>
                    <a:pt x="147096" y="116717"/>
                  </a:lnTo>
                  <a:lnTo>
                    <a:pt x="141292" y="122516"/>
                  </a:lnTo>
                  <a:lnTo>
                    <a:pt x="135039" y="128597"/>
                  </a:lnTo>
                  <a:lnTo>
                    <a:pt x="128061" y="134927"/>
                  </a:lnTo>
                  <a:lnTo>
                    <a:pt x="120279" y="141455"/>
                  </a:lnTo>
                  <a:lnTo>
                    <a:pt x="111778" y="148131"/>
                  </a:lnTo>
                  <a:lnTo>
                    <a:pt x="102699" y="154913"/>
                  </a:lnTo>
                  <a:lnTo>
                    <a:pt x="93185" y="161771"/>
                  </a:lnTo>
                  <a:lnTo>
                    <a:pt x="83357" y="168681"/>
                  </a:lnTo>
                  <a:lnTo>
                    <a:pt x="73307" y="175626"/>
                  </a:lnTo>
                  <a:lnTo>
                    <a:pt x="63109" y="182595"/>
                  </a:lnTo>
                  <a:lnTo>
                    <a:pt x="52973" y="189580"/>
                  </a:lnTo>
                  <a:lnTo>
                    <a:pt x="43240" y="196577"/>
                  </a:lnTo>
                  <a:lnTo>
                    <a:pt x="34069" y="203558"/>
                  </a:lnTo>
                  <a:lnTo>
                    <a:pt x="25586" y="209682"/>
                  </a:lnTo>
                  <a:lnTo>
                    <a:pt x="17373" y="212684"/>
                  </a:lnTo>
                  <a:lnTo>
                    <a:pt x="9688" y="211182"/>
                  </a:lnTo>
                  <a:lnTo>
                    <a:pt x="4208" y="205758"/>
                  </a:lnTo>
                  <a:lnTo>
                    <a:pt x="1131" y="197115"/>
                  </a:lnTo>
                  <a:lnTo>
                    <a:pt x="0" y="185773"/>
                  </a:lnTo>
                  <a:lnTo>
                    <a:pt x="303" y="172054"/>
                  </a:lnTo>
                  <a:lnTo>
                    <a:pt x="1622" y="156358"/>
                  </a:lnTo>
                  <a:lnTo>
                    <a:pt x="3645" y="139449"/>
                  </a:lnTo>
                  <a:lnTo>
                    <a:pt x="6152" y="122342"/>
                  </a:lnTo>
                  <a:lnTo>
                    <a:pt x="8987" y="105618"/>
                  </a:lnTo>
                  <a:lnTo>
                    <a:pt x="12043" y="89459"/>
                  </a:lnTo>
                  <a:lnTo>
                    <a:pt x="15250" y="73841"/>
                  </a:lnTo>
                  <a:lnTo>
                    <a:pt x="18551" y="58685"/>
                  </a:lnTo>
                  <a:lnTo>
                    <a:pt x="21764" y="44489"/>
                  </a:lnTo>
                  <a:lnTo>
                    <a:pt x="24883" y="30950"/>
                  </a:lnTo>
                  <a:lnTo>
                    <a:pt x="28182" y="16873"/>
                  </a:lnTo>
                  <a:lnTo>
                    <a:pt x="321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8" name="Freeform 97"/>
          <p:cNvSpPr/>
          <p:nvPr/>
        </p:nvSpPr>
        <p:spPr>
          <a:xfrm>
            <a:off x="3677598" y="2762262"/>
            <a:ext cx="250017" cy="354222"/>
          </a:xfrm>
          <a:custGeom>
            <a:avLst/>
            <a:gdLst/>
            <a:ahLst/>
            <a:cxnLst/>
            <a:rect l="0" t="0" r="0" b="0"/>
            <a:pathLst>
              <a:path w="250017" h="354222">
                <a:moveTo>
                  <a:pt x="239003" y="59375"/>
                </a:moveTo>
                <a:lnTo>
                  <a:pt x="233068" y="65242"/>
                </a:lnTo>
                <a:lnTo>
                  <a:pt x="226864" y="70807"/>
                </a:lnTo>
                <a:lnTo>
                  <a:pt x="219768" y="76611"/>
                </a:lnTo>
                <a:lnTo>
                  <a:pt x="211828" y="82864"/>
                </a:lnTo>
                <a:lnTo>
                  <a:pt x="203181" y="89842"/>
                </a:lnTo>
                <a:lnTo>
                  <a:pt x="193991" y="97623"/>
                </a:lnTo>
                <a:lnTo>
                  <a:pt x="184565" y="106125"/>
                </a:lnTo>
                <a:lnTo>
                  <a:pt x="175323" y="115204"/>
                </a:lnTo>
                <a:lnTo>
                  <a:pt x="166483" y="124718"/>
                </a:lnTo>
                <a:lnTo>
                  <a:pt x="158075" y="134546"/>
                </a:lnTo>
                <a:lnTo>
                  <a:pt x="150042" y="144595"/>
                </a:lnTo>
                <a:lnTo>
                  <a:pt x="142299" y="154799"/>
                </a:lnTo>
                <a:lnTo>
                  <a:pt x="134606" y="165108"/>
                </a:lnTo>
                <a:lnTo>
                  <a:pt x="126594" y="175488"/>
                </a:lnTo>
                <a:lnTo>
                  <a:pt x="118091" y="185918"/>
                </a:lnTo>
                <a:lnTo>
                  <a:pt x="109260" y="196380"/>
                </a:lnTo>
                <a:lnTo>
                  <a:pt x="100485" y="206864"/>
                </a:lnTo>
                <a:lnTo>
                  <a:pt x="91995" y="217362"/>
                </a:lnTo>
                <a:lnTo>
                  <a:pt x="84008" y="227871"/>
                </a:lnTo>
                <a:lnTo>
                  <a:pt x="76797" y="238386"/>
                </a:lnTo>
                <a:lnTo>
                  <a:pt x="70432" y="248906"/>
                </a:lnTo>
                <a:lnTo>
                  <a:pt x="64818" y="259428"/>
                </a:lnTo>
                <a:lnTo>
                  <a:pt x="59807" y="269953"/>
                </a:lnTo>
                <a:lnTo>
                  <a:pt x="55255" y="280479"/>
                </a:lnTo>
                <a:lnTo>
                  <a:pt x="51366" y="291005"/>
                </a:lnTo>
                <a:lnTo>
                  <a:pt x="48658" y="301533"/>
                </a:lnTo>
                <a:lnTo>
                  <a:pt x="47328" y="312051"/>
                </a:lnTo>
                <a:lnTo>
                  <a:pt x="47588" y="322234"/>
                </a:lnTo>
                <a:lnTo>
                  <a:pt x="49815" y="331465"/>
                </a:lnTo>
                <a:lnTo>
                  <a:pt x="54026" y="339478"/>
                </a:lnTo>
                <a:lnTo>
                  <a:pt x="60109" y="346010"/>
                </a:lnTo>
                <a:lnTo>
                  <a:pt x="68003" y="350648"/>
                </a:lnTo>
                <a:lnTo>
                  <a:pt x="77492" y="353353"/>
                </a:lnTo>
                <a:lnTo>
                  <a:pt x="88098" y="354221"/>
                </a:lnTo>
                <a:lnTo>
                  <a:pt x="99199" y="353299"/>
                </a:lnTo>
                <a:lnTo>
                  <a:pt x="110397" y="350790"/>
                </a:lnTo>
                <a:lnTo>
                  <a:pt x="121355" y="346837"/>
                </a:lnTo>
                <a:lnTo>
                  <a:pt x="131712" y="341444"/>
                </a:lnTo>
                <a:lnTo>
                  <a:pt x="141339" y="334744"/>
                </a:lnTo>
                <a:lnTo>
                  <a:pt x="150125" y="326977"/>
                </a:lnTo>
                <a:lnTo>
                  <a:pt x="157889" y="318392"/>
                </a:lnTo>
                <a:lnTo>
                  <a:pt x="164624" y="309212"/>
                </a:lnTo>
                <a:lnTo>
                  <a:pt x="170148" y="299608"/>
                </a:lnTo>
                <a:lnTo>
                  <a:pt x="174037" y="289708"/>
                </a:lnTo>
                <a:lnTo>
                  <a:pt x="176204" y="279609"/>
                </a:lnTo>
                <a:lnTo>
                  <a:pt x="176693" y="269540"/>
                </a:lnTo>
                <a:lnTo>
                  <a:pt x="175509" y="259853"/>
                </a:lnTo>
                <a:lnTo>
                  <a:pt x="172825" y="250707"/>
                </a:lnTo>
                <a:lnTo>
                  <a:pt x="168923" y="242090"/>
                </a:lnTo>
                <a:lnTo>
                  <a:pt x="164096" y="233916"/>
                </a:lnTo>
                <a:lnTo>
                  <a:pt x="158590" y="226086"/>
                </a:lnTo>
                <a:lnTo>
                  <a:pt x="152437" y="218675"/>
                </a:lnTo>
                <a:lnTo>
                  <a:pt x="145477" y="211917"/>
                </a:lnTo>
                <a:lnTo>
                  <a:pt x="137683" y="205887"/>
                </a:lnTo>
                <a:lnTo>
                  <a:pt x="129160" y="200515"/>
                </a:lnTo>
                <a:lnTo>
                  <a:pt x="120060" y="195672"/>
                </a:lnTo>
                <a:lnTo>
                  <a:pt x="110531" y="191228"/>
                </a:lnTo>
                <a:lnTo>
                  <a:pt x="100690" y="187073"/>
                </a:lnTo>
                <a:lnTo>
                  <a:pt x="90631" y="183122"/>
                </a:lnTo>
                <a:lnTo>
                  <a:pt x="80426" y="179309"/>
                </a:lnTo>
                <a:lnTo>
                  <a:pt x="70286" y="175424"/>
                </a:lnTo>
                <a:lnTo>
                  <a:pt x="60550" y="171130"/>
                </a:lnTo>
                <a:lnTo>
                  <a:pt x="51368" y="166280"/>
                </a:lnTo>
                <a:lnTo>
                  <a:pt x="42557" y="161057"/>
                </a:lnTo>
                <a:lnTo>
                  <a:pt x="33720" y="155858"/>
                </a:lnTo>
                <a:lnTo>
                  <a:pt x="24642" y="150904"/>
                </a:lnTo>
                <a:lnTo>
                  <a:pt x="15918" y="145765"/>
                </a:lnTo>
                <a:lnTo>
                  <a:pt x="8803" y="139491"/>
                </a:lnTo>
                <a:lnTo>
                  <a:pt x="3874" y="131640"/>
                </a:lnTo>
                <a:lnTo>
                  <a:pt x="1058" y="122416"/>
                </a:lnTo>
                <a:lnTo>
                  <a:pt x="0" y="112382"/>
                </a:lnTo>
                <a:lnTo>
                  <a:pt x="298" y="101969"/>
                </a:lnTo>
                <a:lnTo>
                  <a:pt x="1920" y="91571"/>
                </a:lnTo>
                <a:lnTo>
                  <a:pt x="5195" y="81605"/>
                </a:lnTo>
                <a:lnTo>
                  <a:pt x="10164" y="72242"/>
                </a:lnTo>
                <a:lnTo>
                  <a:pt x="16447" y="63467"/>
                </a:lnTo>
                <a:lnTo>
                  <a:pt x="23426" y="55179"/>
                </a:lnTo>
                <a:lnTo>
                  <a:pt x="30685" y="47271"/>
                </a:lnTo>
                <a:lnTo>
                  <a:pt x="38337" y="39805"/>
                </a:lnTo>
                <a:lnTo>
                  <a:pt x="46913" y="33009"/>
                </a:lnTo>
                <a:lnTo>
                  <a:pt x="56640" y="26954"/>
                </a:lnTo>
                <a:lnTo>
                  <a:pt x="67292" y="21565"/>
                </a:lnTo>
                <a:lnTo>
                  <a:pt x="78367" y="16711"/>
                </a:lnTo>
                <a:lnTo>
                  <a:pt x="89532" y="12263"/>
                </a:lnTo>
                <a:lnTo>
                  <a:pt x="100962" y="8276"/>
                </a:lnTo>
                <a:lnTo>
                  <a:pt x="113227" y="4970"/>
                </a:lnTo>
                <a:lnTo>
                  <a:pt x="126586" y="2417"/>
                </a:lnTo>
                <a:lnTo>
                  <a:pt x="140828" y="702"/>
                </a:lnTo>
                <a:lnTo>
                  <a:pt x="155467" y="0"/>
                </a:lnTo>
                <a:lnTo>
                  <a:pt x="170160" y="312"/>
                </a:lnTo>
                <a:lnTo>
                  <a:pt x="184432" y="1657"/>
                </a:lnTo>
                <a:lnTo>
                  <a:pt x="197629" y="4156"/>
                </a:lnTo>
                <a:lnTo>
                  <a:pt x="209495" y="7766"/>
                </a:lnTo>
                <a:lnTo>
                  <a:pt x="219952" y="12478"/>
                </a:lnTo>
                <a:lnTo>
                  <a:pt x="228919" y="18390"/>
                </a:lnTo>
                <a:lnTo>
                  <a:pt x="236501" y="25441"/>
                </a:lnTo>
                <a:lnTo>
                  <a:pt x="242611" y="33446"/>
                </a:lnTo>
                <a:lnTo>
                  <a:pt x="246902" y="42189"/>
                </a:lnTo>
                <a:lnTo>
                  <a:pt x="249341" y="51477"/>
                </a:lnTo>
                <a:lnTo>
                  <a:pt x="250016" y="61153"/>
                </a:lnTo>
                <a:lnTo>
                  <a:pt x="248956" y="71101"/>
                </a:lnTo>
                <a:lnTo>
                  <a:pt x="246365" y="81222"/>
                </a:lnTo>
                <a:lnTo>
                  <a:pt x="242846" y="91003"/>
                </a:lnTo>
                <a:lnTo>
                  <a:pt x="238975" y="100471"/>
                </a:lnTo>
                <a:lnTo>
                  <a:pt x="234415" y="110454"/>
                </a:lnTo>
                <a:lnTo>
                  <a:pt x="228474" y="12254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" name="Group 103"/>
          <p:cNvGrpSpPr/>
          <p:nvPr/>
        </p:nvGrpSpPr>
        <p:grpSpPr>
          <a:xfrm>
            <a:off x="2358383" y="4367163"/>
            <a:ext cx="657331" cy="1023428"/>
            <a:chOff x="2358383" y="4367163"/>
            <a:chExt cx="657331" cy="1023428"/>
          </a:xfrm>
        </p:grpSpPr>
        <p:sp>
          <p:nvSpPr>
            <p:cNvPr id="99" name="Freeform 98"/>
            <p:cNvSpPr/>
            <p:nvPr/>
          </p:nvSpPr>
          <p:spPr>
            <a:xfrm>
              <a:off x="2358383" y="4822052"/>
              <a:ext cx="200043" cy="231628"/>
            </a:xfrm>
            <a:custGeom>
              <a:avLst/>
              <a:gdLst/>
              <a:ahLst/>
              <a:cxnLst/>
              <a:rect l="0" t="0" r="0" b="0"/>
              <a:pathLst>
                <a:path w="200043" h="231628">
                  <a:moveTo>
                    <a:pt x="200042" y="0"/>
                  </a:moveTo>
                  <a:lnTo>
                    <a:pt x="194107" y="8801"/>
                  </a:lnTo>
                  <a:lnTo>
                    <a:pt x="187902" y="17147"/>
                  </a:lnTo>
                  <a:lnTo>
                    <a:pt x="180806" y="25847"/>
                  </a:lnTo>
                  <a:lnTo>
                    <a:pt x="172866" y="34967"/>
                  </a:lnTo>
                  <a:lnTo>
                    <a:pt x="164219" y="44462"/>
                  </a:lnTo>
                  <a:lnTo>
                    <a:pt x="155025" y="54259"/>
                  </a:lnTo>
                  <a:lnTo>
                    <a:pt x="145425" y="64445"/>
                  </a:lnTo>
                  <a:lnTo>
                    <a:pt x="135536" y="75268"/>
                  </a:lnTo>
                  <a:lnTo>
                    <a:pt x="125447" y="86799"/>
                  </a:lnTo>
                  <a:lnTo>
                    <a:pt x="115387" y="98642"/>
                  </a:lnTo>
                  <a:lnTo>
                    <a:pt x="105706" y="110060"/>
                  </a:lnTo>
                  <a:lnTo>
                    <a:pt x="96560" y="120668"/>
                  </a:lnTo>
                  <a:lnTo>
                    <a:pt x="87774" y="130587"/>
                  </a:lnTo>
                  <a:lnTo>
                    <a:pt x="78954" y="140241"/>
                  </a:lnTo>
                  <a:lnTo>
                    <a:pt x="69873" y="149922"/>
                  </a:lnTo>
                  <a:lnTo>
                    <a:pt x="60637" y="159748"/>
                  </a:lnTo>
                  <a:lnTo>
                    <a:pt x="51583" y="169738"/>
                  </a:lnTo>
                  <a:lnTo>
                    <a:pt x="42902" y="179864"/>
                  </a:lnTo>
                  <a:lnTo>
                    <a:pt x="34729" y="189832"/>
                  </a:lnTo>
                  <a:lnTo>
                    <a:pt x="26310" y="200183"/>
                  </a:lnTo>
                  <a:lnTo>
                    <a:pt x="15790" y="21294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368911" y="4885223"/>
              <a:ext cx="126343" cy="157928"/>
            </a:xfrm>
            <a:custGeom>
              <a:avLst/>
              <a:gdLst/>
              <a:ahLst/>
              <a:cxnLst/>
              <a:rect l="0" t="0" r="0" b="0"/>
              <a:pathLst>
                <a:path w="126343" h="157928">
                  <a:moveTo>
                    <a:pt x="0" y="0"/>
                  </a:moveTo>
                  <a:lnTo>
                    <a:pt x="3068" y="8734"/>
                  </a:lnTo>
                  <a:lnTo>
                    <a:pt x="7131" y="16441"/>
                  </a:lnTo>
                  <a:lnTo>
                    <a:pt x="12619" y="23852"/>
                  </a:lnTo>
                  <a:lnTo>
                    <a:pt x="19206" y="31459"/>
                  </a:lnTo>
                  <a:lnTo>
                    <a:pt x="26355" y="39934"/>
                  </a:lnTo>
                  <a:lnTo>
                    <a:pt x="33704" y="49557"/>
                  </a:lnTo>
                  <a:lnTo>
                    <a:pt x="41237" y="59952"/>
                  </a:lnTo>
                  <a:lnTo>
                    <a:pt x="49194" y="70315"/>
                  </a:lnTo>
                  <a:lnTo>
                    <a:pt x="57686" y="80171"/>
                  </a:lnTo>
                  <a:lnTo>
                    <a:pt x="66523" y="89398"/>
                  </a:lnTo>
                  <a:lnTo>
                    <a:pt x="75308" y="98047"/>
                  </a:lnTo>
                  <a:lnTo>
                    <a:pt x="83807" y="106232"/>
                  </a:lnTo>
                  <a:lnTo>
                    <a:pt x="91859" y="114151"/>
                  </a:lnTo>
                  <a:lnTo>
                    <a:pt x="100183" y="123057"/>
                  </a:lnTo>
                  <a:lnTo>
                    <a:pt x="110626" y="135971"/>
                  </a:lnTo>
                  <a:lnTo>
                    <a:pt x="126342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642653" y="4864165"/>
              <a:ext cx="347441" cy="10530"/>
            </a:xfrm>
            <a:custGeom>
              <a:avLst/>
              <a:gdLst/>
              <a:ahLst/>
              <a:cxnLst/>
              <a:rect l="0" t="0" r="0" b="0"/>
              <a:pathLst>
                <a:path w="347441" h="10530">
                  <a:moveTo>
                    <a:pt x="0" y="10529"/>
                  </a:moveTo>
                  <a:lnTo>
                    <a:pt x="11868" y="10529"/>
                  </a:lnTo>
                  <a:lnTo>
                    <a:pt x="24278" y="10529"/>
                  </a:lnTo>
                  <a:lnTo>
                    <a:pt x="38460" y="10529"/>
                  </a:lnTo>
                  <a:lnTo>
                    <a:pt x="53995" y="10529"/>
                  </a:lnTo>
                  <a:lnTo>
                    <a:pt x="69991" y="10529"/>
                  </a:lnTo>
                  <a:lnTo>
                    <a:pt x="85878" y="10529"/>
                  </a:lnTo>
                  <a:lnTo>
                    <a:pt x="101600" y="10529"/>
                  </a:lnTo>
                  <a:lnTo>
                    <a:pt x="117434" y="10529"/>
                  </a:lnTo>
                  <a:lnTo>
                    <a:pt x="133557" y="10524"/>
                  </a:lnTo>
                  <a:lnTo>
                    <a:pt x="149840" y="10352"/>
                  </a:lnTo>
                  <a:lnTo>
                    <a:pt x="165938" y="9703"/>
                  </a:lnTo>
                  <a:lnTo>
                    <a:pt x="181667" y="8454"/>
                  </a:lnTo>
                  <a:lnTo>
                    <a:pt x="197163" y="6802"/>
                  </a:lnTo>
                  <a:lnTo>
                    <a:pt x="212788" y="5153"/>
                  </a:lnTo>
                  <a:lnTo>
                    <a:pt x="228741" y="3751"/>
                  </a:lnTo>
                  <a:lnTo>
                    <a:pt x="244895" y="2658"/>
                  </a:lnTo>
                  <a:lnTo>
                    <a:pt x="260901" y="1851"/>
                  </a:lnTo>
                  <a:lnTo>
                    <a:pt x="276546" y="1272"/>
                  </a:lnTo>
                  <a:lnTo>
                    <a:pt x="291386" y="867"/>
                  </a:lnTo>
                  <a:lnTo>
                    <a:pt x="306231" y="542"/>
                  </a:lnTo>
                  <a:lnTo>
                    <a:pt x="323500" y="270"/>
                  </a:lnTo>
                  <a:lnTo>
                    <a:pt x="3474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590010" y="4979979"/>
              <a:ext cx="286052" cy="410612"/>
            </a:xfrm>
            <a:custGeom>
              <a:avLst/>
              <a:gdLst/>
              <a:ahLst/>
              <a:cxnLst/>
              <a:rect l="0" t="0" r="0" b="0"/>
              <a:pathLst>
                <a:path w="286052" h="410612">
                  <a:moveTo>
                    <a:pt x="200041" y="0"/>
                  </a:moveTo>
                  <a:lnTo>
                    <a:pt x="194174" y="5868"/>
                  </a:lnTo>
                  <a:lnTo>
                    <a:pt x="188609" y="11431"/>
                  </a:lnTo>
                  <a:lnTo>
                    <a:pt x="182810" y="17231"/>
                  </a:lnTo>
                  <a:lnTo>
                    <a:pt x="176730" y="23312"/>
                  </a:lnTo>
                  <a:lnTo>
                    <a:pt x="170400" y="29641"/>
                  </a:lnTo>
                  <a:lnTo>
                    <a:pt x="163872" y="36170"/>
                  </a:lnTo>
                  <a:lnTo>
                    <a:pt x="157195" y="42846"/>
                  </a:lnTo>
                  <a:lnTo>
                    <a:pt x="150413" y="49628"/>
                  </a:lnTo>
                  <a:lnTo>
                    <a:pt x="143551" y="56486"/>
                  </a:lnTo>
                  <a:lnTo>
                    <a:pt x="136469" y="63395"/>
                  </a:lnTo>
                  <a:lnTo>
                    <a:pt x="128875" y="70340"/>
                  </a:lnTo>
                  <a:lnTo>
                    <a:pt x="120657" y="77310"/>
                  </a:lnTo>
                  <a:lnTo>
                    <a:pt x="112019" y="84295"/>
                  </a:lnTo>
                  <a:lnTo>
                    <a:pt x="103374" y="91292"/>
                  </a:lnTo>
                  <a:lnTo>
                    <a:pt x="94976" y="98242"/>
                  </a:lnTo>
                  <a:lnTo>
                    <a:pt x="87226" y="103236"/>
                  </a:lnTo>
                  <a:lnTo>
                    <a:pt x="81687" y="104052"/>
                  </a:lnTo>
                  <a:lnTo>
                    <a:pt x="79956" y="101704"/>
                  </a:lnTo>
                  <a:lnTo>
                    <a:pt x="81760" y="97441"/>
                  </a:lnTo>
                  <a:lnTo>
                    <a:pt x="86090" y="92066"/>
                  </a:lnTo>
                  <a:lnTo>
                    <a:pt x="91861" y="86042"/>
                  </a:lnTo>
                  <a:lnTo>
                    <a:pt x="98356" y="79637"/>
                  </a:lnTo>
                  <a:lnTo>
                    <a:pt x="105185" y="73003"/>
                  </a:lnTo>
                  <a:lnTo>
                    <a:pt x="112158" y="66228"/>
                  </a:lnTo>
                  <a:lnTo>
                    <a:pt x="119191" y="59370"/>
                  </a:lnTo>
                  <a:lnTo>
                    <a:pt x="126409" y="52625"/>
                  </a:lnTo>
                  <a:lnTo>
                    <a:pt x="134104" y="46321"/>
                  </a:lnTo>
                  <a:lnTo>
                    <a:pt x="142399" y="40598"/>
                  </a:lnTo>
                  <a:lnTo>
                    <a:pt x="151261" y="35434"/>
                  </a:lnTo>
                  <a:lnTo>
                    <a:pt x="160590" y="30730"/>
                  </a:lnTo>
                  <a:lnTo>
                    <a:pt x="170269" y="26393"/>
                  </a:lnTo>
                  <a:lnTo>
                    <a:pt x="180040" y="22819"/>
                  </a:lnTo>
                  <a:lnTo>
                    <a:pt x="189520" y="20855"/>
                  </a:lnTo>
                  <a:lnTo>
                    <a:pt x="198514" y="20847"/>
                  </a:lnTo>
                  <a:lnTo>
                    <a:pt x="206687" y="23149"/>
                  </a:lnTo>
                  <a:lnTo>
                    <a:pt x="213498" y="28350"/>
                  </a:lnTo>
                  <a:lnTo>
                    <a:pt x="218771" y="36476"/>
                  </a:lnTo>
                  <a:lnTo>
                    <a:pt x="222329" y="46797"/>
                  </a:lnTo>
                  <a:lnTo>
                    <a:pt x="223826" y="58157"/>
                  </a:lnTo>
                  <a:lnTo>
                    <a:pt x="223282" y="69786"/>
                  </a:lnTo>
                  <a:lnTo>
                    <a:pt x="221155" y="81334"/>
                  </a:lnTo>
                  <a:lnTo>
                    <a:pt x="218135" y="92686"/>
                  </a:lnTo>
                  <a:lnTo>
                    <a:pt x="214699" y="103830"/>
                  </a:lnTo>
                  <a:lnTo>
                    <a:pt x="210939" y="114635"/>
                  </a:lnTo>
                  <a:lnTo>
                    <a:pt x="206664" y="124832"/>
                  </a:lnTo>
                  <a:lnTo>
                    <a:pt x="201786" y="134322"/>
                  </a:lnTo>
                  <a:lnTo>
                    <a:pt x="196187" y="143002"/>
                  </a:lnTo>
                  <a:lnTo>
                    <a:pt x="189665" y="150689"/>
                  </a:lnTo>
                  <a:lnTo>
                    <a:pt x="182251" y="157335"/>
                  </a:lnTo>
                  <a:lnTo>
                    <a:pt x="176018" y="161582"/>
                  </a:lnTo>
                  <a:lnTo>
                    <a:pt x="174164" y="162485"/>
                  </a:lnTo>
                  <a:lnTo>
                    <a:pt x="177015" y="161953"/>
                  </a:lnTo>
                  <a:lnTo>
                    <a:pt x="183325" y="161420"/>
                  </a:lnTo>
                  <a:lnTo>
                    <a:pt x="191675" y="161892"/>
                  </a:lnTo>
                  <a:lnTo>
                    <a:pt x="201109" y="163736"/>
                  </a:lnTo>
                  <a:lnTo>
                    <a:pt x="211095" y="166889"/>
                  </a:lnTo>
                  <a:lnTo>
                    <a:pt x="221356" y="171124"/>
                  </a:lnTo>
                  <a:lnTo>
                    <a:pt x="231744" y="176188"/>
                  </a:lnTo>
                  <a:lnTo>
                    <a:pt x="241862" y="182024"/>
                  </a:lnTo>
                  <a:lnTo>
                    <a:pt x="251062" y="188761"/>
                  </a:lnTo>
                  <a:lnTo>
                    <a:pt x="259069" y="196401"/>
                  </a:lnTo>
                  <a:lnTo>
                    <a:pt x="265939" y="204818"/>
                  </a:lnTo>
                  <a:lnTo>
                    <a:pt x="271871" y="213846"/>
                  </a:lnTo>
                  <a:lnTo>
                    <a:pt x="277077" y="223328"/>
                  </a:lnTo>
                  <a:lnTo>
                    <a:pt x="281422" y="233135"/>
                  </a:lnTo>
                  <a:lnTo>
                    <a:pt x="284444" y="243172"/>
                  </a:lnTo>
                  <a:lnTo>
                    <a:pt x="285993" y="253367"/>
                  </a:lnTo>
                  <a:lnTo>
                    <a:pt x="286051" y="263671"/>
                  </a:lnTo>
                  <a:lnTo>
                    <a:pt x="284570" y="274048"/>
                  </a:lnTo>
                  <a:lnTo>
                    <a:pt x="281683" y="284470"/>
                  </a:lnTo>
                  <a:lnTo>
                    <a:pt x="277644" y="294757"/>
                  </a:lnTo>
                  <a:lnTo>
                    <a:pt x="272723" y="304592"/>
                  </a:lnTo>
                  <a:lnTo>
                    <a:pt x="267150" y="313842"/>
                  </a:lnTo>
                  <a:lnTo>
                    <a:pt x="260783" y="322697"/>
                  </a:lnTo>
                  <a:lnTo>
                    <a:pt x="253145" y="331564"/>
                  </a:lnTo>
                  <a:lnTo>
                    <a:pt x="244074" y="340676"/>
                  </a:lnTo>
                  <a:lnTo>
                    <a:pt x="233541" y="349932"/>
                  </a:lnTo>
                  <a:lnTo>
                    <a:pt x="221488" y="359001"/>
                  </a:lnTo>
                  <a:lnTo>
                    <a:pt x="208052" y="367691"/>
                  </a:lnTo>
                  <a:lnTo>
                    <a:pt x="193810" y="375814"/>
                  </a:lnTo>
                  <a:lnTo>
                    <a:pt x="179645" y="383117"/>
                  </a:lnTo>
                  <a:lnTo>
                    <a:pt x="166041" y="389540"/>
                  </a:lnTo>
                  <a:lnTo>
                    <a:pt x="152790" y="395021"/>
                  </a:lnTo>
                  <a:lnTo>
                    <a:pt x="139214" y="399413"/>
                  </a:lnTo>
                  <a:lnTo>
                    <a:pt x="124928" y="402738"/>
                  </a:lnTo>
                  <a:lnTo>
                    <a:pt x="109874" y="405160"/>
                  </a:lnTo>
                  <a:lnTo>
                    <a:pt x="94149" y="406877"/>
                  </a:lnTo>
                  <a:lnTo>
                    <a:pt x="77914" y="408073"/>
                  </a:lnTo>
                  <a:lnTo>
                    <a:pt x="61872" y="408896"/>
                  </a:lnTo>
                  <a:lnTo>
                    <a:pt x="45567" y="409547"/>
                  </a:lnTo>
                  <a:lnTo>
                    <a:pt x="26450" y="410086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747937" y="4367163"/>
              <a:ext cx="267777" cy="370661"/>
            </a:xfrm>
            <a:custGeom>
              <a:avLst/>
              <a:gdLst/>
              <a:ahLst/>
              <a:cxnLst/>
              <a:rect l="0" t="0" r="0" b="0"/>
              <a:pathLst>
                <a:path w="267777" h="370661">
                  <a:moveTo>
                    <a:pt x="126342" y="54806"/>
                  </a:moveTo>
                  <a:lnTo>
                    <a:pt x="120475" y="60740"/>
                  </a:lnTo>
                  <a:lnTo>
                    <a:pt x="114910" y="66945"/>
                  </a:lnTo>
                  <a:lnTo>
                    <a:pt x="109111" y="74036"/>
                  </a:lnTo>
                  <a:lnTo>
                    <a:pt x="103030" y="81804"/>
                  </a:lnTo>
                  <a:lnTo>
                    <a:pt x="96700" y="89802"/>
                  </a:lnTo>
                  <a:lnTo>
                    <a:pt x="90184" y="97668"/>
                  </a:lnTo>
                  <a:lnTo>
                    <a:pt x="83949" y="102689"/>
                  </a:lnTo>
                  <a:lnTo>
                    <a:pt x="79452" y="102221"/>
                  </a:lnTo>
                  <a:lnTo>
                    <a:pt x="77882" y="98296"/>
                  </a:lnTo>
                  <a:lnTo>
                    <a:pt x="78930" y="92657"/>
                  </a:lnTo>
                  <a:lnTo>
                    <a:pt x="81901" y="86048"/>
                  </a:lnTo>
                  <a:lnTo>
                    <a:pt x="86200" y="78600"/>
                  </a:lnTo>
                  <a:lnTo>
                    <a:pt x="91397" y="70396"/>
                  </a:lnTo>
                  <a:lnTo>
                    <a:pt x="97199" y="61725"/>
                  </a:lnTo>
                  <a:lnTo>
                    <a:pt x="103405" y="53038"/>
                  </a:lnTo>
                  <a:lnTo>
                    <a:pt x="109886" y="44598"/>
                  </a:lnTo>
                  <a:lnTo>
                    <a:pt x="116716" y="36639"/>
                  </a:lnTo>
                  <a:lnTo>
                    <a:pt x="124142" y="29444"/>
                  </a:lnTo>
                  <a:lnTo>
                    <a:pt x="132253" y="23089"/>
                  </a:lnTo>
                  <a:lnTo>
                    <a:pt x="140990" y="17482"/>
                  </a:lnTo>
                  <a:lnTo>
                    <a:pt x="150234" y="12473"/>
                  </a:lnTo>
                  <a:lnTo>
                    <a:pt x="159861" y="7924"/>
                  </a:lnTo>
                  <a:lnTo>
                    <a:pt x="169767" y="4037"/>
                  </a:lnTo>
                  <a:lnTo>
                    <a:pt x="179869" y="1330"/>
                  </a:lnTo>
                  <a:lnTo>
                    <a:pt x="190104" y="0"/>
                  </a:lnTo>
                  <a:lnTo>
                    <a:pt x="200264" y="261"/>
                  </a:lnTo>
                  <a:lnTo>
                    <a:pt x="210012" y="2488"/>
                  </a:lnTo>
                  <a:lnTo>
                    <a:pt x="219185" y="6695"/>
                  </a:lnTo>
                  <a:lnTo>
                    <a:pt x="227311" y="12604"/>
                  </a:lnTo>
                  <a:lnTo>
                    <a:pt x="233558" y="19851"/>
                  </a:lnTo>
                  <a:lnTo>
                    <a:pt x="237644" y="28095"/>
                  </a:lnTo>
                  <a:lnTo>
                    <a:pt x="239760" y="37222"/>
                  </a:lnTo>
                  <a:lnTo>
                    <a:pt x="240282" y="47323"/>
                  </a:lnTo>
                  <a:lnTo>
                    <a:pt x="239596" y="58368"/>
                  </a:lnTo>
                  <a:lnTo>
                    <a:pt x="237868" y="69884"/>
                  </a:lnTo>
                  <a:lnTo>
                    <a:pt x="235047" y="81082"/>
                  </a:lnTo>
                  <a:lnTo>
                    <a:pt x="231188" y="91538"/>
                  </a:lnTo>
                  <a:lnTo>
                    <a:pt x="226294" y="101185"/>
                  </a:lnTo>
                  <a:lnTo>
                    <a:pt x="220253" y="110126"/>
                  </a:lnTo>
                  <a:lnTo>
                    <a:pt x="213116" y="118510"/>
                  </a:lnTo>
                  <a:lnTo>
                    <a:pt x="205222" y="126480"/>
                  </a:lnTo>
                  <a:lnTo>
                    <a:pt x="197084" y="134155"/>
                  </a:lnTo>
                  <a:lnTo>
                    <a:pt x="189016" y="141616"/>
                  </a:lnTo>
                  <a:lnTo>
                    <a:pt x="180974" y="148765"/>
                  </a:lnTo>
                  <a:lnTo>
                    <a:pt x="172661" y="155340"/>
                  </a:lnTo>
                  <a:lnTo>
                    <a:pt x="163977" y="161199"/>
                  </a:lnTo>
                  <a:lnTo>
                    <a:pt x="156966" y="164862"/>
                  </a:lnTo>
                  <a:lnTo>
                    <a:pt x="155033" y="165320"/>
                  </a:lnTo>
                  <a:lnTo>
                    <a:pt x="158667" y="164498"/>
                  </a:lnTo>
                  <a:lnTo>
                    <a:pt x="166359" y="163628"/>
                  </a:lnTo>
                  <a:lnTo>
                    <a:pt x="176204" y="163358"/>
                  </a:lnTo>
                  <a:lnTo>
                    <a:pt x="186950" y="163905"/>
                  </a:lnTo>
                  <a:lnTo>
                    <a:pt x="197807" y="165548"/>
                  </a:lnTo>
                  <a:lnTo>
                    <a:pt x="208198" y="168765"/>
                  </a:lnTo>
                  <a:lnTo>
                    <a:pt x="217903" y="173661"/>
                  </a:lnTo>
                  <a:lnTo>
                    <a:pt x="226936" y="179876"/>
                  </a:lnTo>
                  <a:lnTo>
                    <a:pt x="235409" y="186802"/>
                  </a:lnTo>
                  <a:lnTo>
                    <a:pt x="243444" y="194020"/>
                  </a:lnTo>
                  <a:lnTo>
                    <a:pt x="250828" y="201644"/>
                  </a:lnTo>
                  <a:lnTo>
                    <a:pt x="257038" y="210199"/>
                  </a:lnTo>
                  <a:lnTo>
                    <a:pt x="261877" y="219913"/>
                  </a:lnTo>
                  <a:lnTo>
                    <a:pt x="265297" y="230555"/>
                  </a:lnTo>
                  <a:lnTo>
                    <a:pt x="267226" y="241623"/>
                  </a:lnTo>
                  <a:lnTo>
                    <a:pt x="267776" y="252775"/>
                  </a:lnTo>
                  <a:lnTo>
                    <a:pt x="267028" y="263856"/>
                  </a:lnTo>
                  <a:lnTo>
                    <a:pt x="264939" y="274823"/>
                  </a:lnTo>
                  <a:lnTo>
                    <a:pt x="261602" y="285673"/>
                  </a:lnTo>
                  <a:lnTo>
                    <a:pt x="256905" y="296264"/>
                  </a:lnTo>
                  <a:lnTo>
                    <a:pt x="250473" y="306309"/>
                  </a:lnTo>
                  <a:lnTo>
                    <a:pt x="242258" y="315694"/>
                  </a:lnTo>
                  <a:lnTo>
                    <a:pt x="232657" y="324302"/>
                  </a:lnTo>
                  <a:lnTo>
                    <a:pt x="222304" y="331939"/>
                  </a:lnTo>
                  <a:lnTo>
                    <a:pt x="211635" y="338590"/>
                  </a:lnTo>
                  <a:lnTo>
                    <a:pt x="200710" y="344226"/>
                  </a:lnTo>
                  <a:lnTo>
                    <a:pt x="189317" y="348722"/>
                  </a:lnTo>
                  <a:lnTo>
                    <a:pt x="177358" y="352117"/>
                  </a:lnTo>
                  <a:lnTo>
                    <a:pt x="164869" y="354586"/>
                  </a:lnTo>
                  <a:lnTo>
                    <a:pt x="151946" y="356335"/>
                  </a:lnTo>
                  <a:lnTo>
                    <a:pt x="138697" y="357555"/>
                  </a:lnTo>
                  <a:lnTo>
                    <a:pt x="125375" y="358565"/>
                  </a:lnTo>
                  <a:lnTo>
                    <a:pt x="112357" y="359782"/>
                  </a:lnTo>
                  <a:lnTo>
                    <a:pt x="99821" y="361417"/>
                  </a:lnTo>
                  <a:lnTo>
                    <a:pt x="87606" y="363330"/>
                  </a:lnTo>
                  <a:lnTo>
                    <a:pt x="75332" y="365153"/>
                  </a:lnTo>
                  <a:lnTo>
                    <a:pt x="62788" y="366674"/>
                  </a:lnTo>
                  <a:lnTo>
                    <a:pt x="50338" y="367848"/>
                  </a:lnTo>
                  <a:lnTo>
                    <a:pt x="37505" y="368837"/>
                  </a:lnTo>
                  <a:lnTo>
                    <a:pt x="22041" y="369725"/>
                  </a:lnTo>
                  <a:lnTo>
                    <a:pt x="0" y="3706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5" name="Freeform 104"/>
          <p:cNvSpPr/>
          <p:nvPr/>
        </p:nvSpPr>
        <p:spPr>
          <a:xfrm>
            <a:off x="3699930" y="4269530"/>
            <a:ext cx="213958" cy="499880"/>
          </a:xfrm>
          <a:custGeom>
            <a:avLst/>
            <a:gdLst/>
            <a:ahLst/>
            <a:cxnLst/>
            <a:rect l="0" t="0" r="0" b="0"/>
            <a:pathLst>
              <a:path w="213958" h="499880">
                <a:moveTo>
                  <a:pt x="206142" y="141910"/>
                </a:moveTo>
                <a:lnTo>
                  <a:pt x="209009" y="130175"/>
                </a:lnTo>
                <a:lnTo>
                  <a:pt x="211151" y="119046"/>
                </a:lnTo>
                <a:lnTo>
                  <a:pt x="212749" y="107453"/>
                </a:lnTo>
                <a:lnTo>
                  <a:pt x="213757" y="95464"/>
                </a:lnTo>
                <a:lnTo>
                  <a:pt x="213957" y="83452"/>
                </a:lnTo>
                <a:lnTo>
                  <a:pt x="213297" y="71654"/>
                </a:lnTo>
                <a:lnTo>
                  <a:pt x="211713" y="60301"/>
                </a:lnTo>
                <a:lnTo>
                  <a:pt x="209053" y="49680"/>
                </a:lnTo>
                <a:lnTo>
                  <a:pt x="205332" y="39879"/>
                </a:lnTo>
                <a:lnTo>
                  <a:pt x="200546" y="30976"/>
                </a:lnTo>
                <a:lnTo>
                  <a:pt x="194585" y="23135"/>
                </a:lnTo>
                <a:lnTo>
                  <a:pt x="187492" y="16345"/>
                </a:lnTo>
                <a:lnTo>
                  <a:pt x="179119" y="10614"/>
                </a:lnTo>
                <a:lnTo>
                  <a:pt x="169064" y="6054"/>
                </a:lnTo>
                <a:lnTo>
                  <a:pt x="157274" y="2623"/>
                </a:lnTo>
                <a:lnTo>
                  <a:pt x="144458" y="471"/>
                </a:lnTo>
                <a:lnTo>
                  <a:pt x="131858" y="0"/>
                </a:lnTo>
                <a:lnTo>
                  <a:pt x="120163" y="1276"/>
                </a:lnTo>
                <a:lnTo>
                  <a:pt x="109365" y="4083"/>
                </a:lnTo>
                <a:lnTo>
                  <a:pt x="99045" y="8100"/>
                </a:lnTo>
                <a:lnTo>
                  <a:pt x="88887" y="13022"/>
                </a:lnTo>
                <a:lnTo>
                  <a:pt x="78893" y="18596"/>
                </a:lnTo>
                <a:lnTo>
                  <a:pt x="69315" y="24629"/>
                </a:lnTo>
                <a:lnTo>
                  <a:pt x="60272" y="30983"/>
                </a:lnTo>
                <a:lnTo>
                  <a:pt x="51738" y="37723"/>
                </a:lnTo>
                <a:lnTo>
                  <a:pt x="43625" y="45086"/>
                </a:lnTo>
                <a:lnTo>
                  <a:pt x="35841" y="53154"/>
                </a:lnTo>
                <a:lnTo>
                  <a:pt x="28462" y="61862"/>
                </a:lnTo>
                <a:lnTo>
                  <a:pt x="21725" y="71086"/>
                </a:lnTo>
                <a:lnTo>
                  <a:pt x="15716" y="80709"/>
                </a:lnTo>
                <a:lnTo>
                  <a:pt x="10526" y="90951"/>
                </a:lnTo>
                <a:lnTo>
                  <a:pt x="6339" y="102343"/>
                </a:lnTo>
                <a:lnTo>
                  <a:pt x="3157" y="115076"/>
                </a:lnTo>
                <a:lnTo>
                  <a:pt x="1004" y="128712"/>
                </a:lnTo>
                <a:lnTo>
                  <a:pt x="0" y="142403"/>
                </a:lnTo>
                <a:lnTo>
                  <a:pt x="106" y="155643"/>
                </a:lnTo>
                <a:lnTo>
                  <a:pt x="1312" y="168124"/>
                </a:lnTo>
                <a:lnTo>
                  <a:pt x="3716" y="179580"/>
                </a:lnTo>
                <a:lnTo>
                  <a:pt x="7263" y="189985"/>
                </a:lnTo>
                <a:lnTo>
                  <a:pt x="11932" y="199480"/>
                </a:lnTo>
                <a:lnTo>
                  <a:pt x="17815" y="208259"/>
                </a:lnTo>
                <a:lnTo>
                  <a:pt x="24852" y="216491"/>
                </a:lnTo>
                <a:lnTo>
                  <a:pt x="33017" y="223837"/>
                </a:lnTo>
                <a:lnTo>
                  <a:pt x="42400" y="229488"/>
                </a:lnTo>
                <a:lnTo>
                  <a:pt x="52931" y="233139"/>
                </a:lnTo>
                <a:lnTo>
                  <a:pt x="64256" y="234945"/>
                </a:lnTo>
                <a:lnTo>
                  <a:pt x="75849" y="235252"/>
                </a:lnTo>
                <a:lnTo>
                  <a:pt x="87381" y="234417"/>
                </a:lnTo>
                <a:lnTo>
                  <a:pt x="98564" y="232588"/>
                </a:lnTo>
                <a:lnTo>
                  <a:pt x="109073" y="229699"/>
                </a:lnTo>
                <a:lnTo>
                  <a:pt x="118810" y="225794"/>
                </a:lnTo>
                <a:lnTo>
                  <a:pt x="128011" y="220868"/>
                </a:lnTo>
                <a:lnTo>
                  <a:pt x="137117" y="214806"/>
                </a:lnTo>
                <a:lnTo>
                  <a:pt x="146388" y="207650"/>
                </a:lnTo>
                <a:lnTo>
                  <a:pt x="155584" y="199574"/>
                </a:lnTo>
                <a:lnTo>
                  <a:pt x="164080" y="190781"/>
                </a:lnTo>
                <a:lnTo>
                  <a:pt x="171577" y="181461"/>
                </a:lnTo>
                <a:lnTo>
                  <a:pt x="178254" y="171763"/>
                </a:lnTo>
                <a:lnTo>
                  <a:pt x="184580" y="161800"/>
                </a:lnTo>
                <a:lnTo>
                  <a:pt x="190876" y="151711"/>
                </a:lnTo>
                <a:lnTo>
                  <a:pt x="197334" y="143564"/>
                </a:lnTo>
                <a:lnTo>
                  <a:pt x="203331" y="140583"/>
                </a:lnTo>
                <a:lnTo>
                  <a:pt x="207635" y="143141"/>
                </a:lnTo>
                <a:lnTo>
                  <a:pt x="210018" y="150176"/>
                </a:lnTo>
                <a:lnTo>
                  <a:pt x="210765" y="160486"/>
                </a:lnTo>
                <a:lnTo>
                  <a:pt x="210419" y="172934"/>
                </a:lnTo>
                <a:lnTo>
                  <a:pt x="209627" y="186499"/>
                </a:lnTo>
                <a:lnTo>
                  <a:pt x="208784" y="200542"/>
                </a:lnTo>
                <a:lnTo>
                  <a:pt x="207890" y="214581"/>
                </a:lnTo>
                <a:lnTo>
                  <a:pt x="206680" y="228171"/>
                </a:lnTo>
                <a:lnTo>
                  <a:pt x="205012" y="241141"/>
                </a:lnTo>
                <a:lnTo>
                  <a:pt x="202889" y="253838"/>
                </a:lnTo>
                <a:lnTo>
                  <a:pt x="200385" y="266978"/>
                </a:lnTo>
                <a:lnTo>
                  <a:pt x="197591" y="280944"/>
                </a:lnTo>
                <a:lnTo>
                  <a:pt x="194747" y="295939"/>
                </a:lnTo>
                <a:lnTo>
                  <a:pt x="192224" y="312150"/>
                </a:lnTo>
                <a:lnTo>
                  <a:pt x="190194" y="329534"/>
                </a:lnTo>
                <a:lnTo>
                  <a:pt x="188493" y="347581"/>
                </a:lnTo>
                <a:lnTo>
                  <a:pt x="186737" y="365455"/>
                </a:lnTo>
                <a:lnTo>
                  <a:pt x="184701" y="382693"/>
                </a:lnTo>
                <a:lnTo>
                  <a:pt x="182332" y="399197"/>
                </a:lnTo>
                <a:lnTo>
                  <a:pt x="179662" y="415046"/>
                </a:lnTo>
                <a:lnTo>
                  <a:pt x="176756" y="430361"/>
                </a:lnTo>
                <a:lnTo>
                  <a:pt x="173828" y="444862"/>
                </a:lnTo>
                <a:lnTo>
                  <a:pt x="170938" y="459382"/>
                </a:lnTo>
                <a:lnTo>
                  <a:pt x="167835" y="476322"/>
                </a:lnTo>
                <a:lnTo>
                  <a:pt x="164028" y="49987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2015-04-20T15:56:43Z</dcterms:created>
  <dcterms:modified xsi:type="dcterms:W3CDTF">2015-04-20T15:57:07Z</dcterms:modified>
</cp:coreProperties>
</file>